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27.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28.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25.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34.xml.rels" ContentType="application/vnd.openxmlformats-package.relationships+xml"/>
  <Override PartName="/ppt/slideLayouts/_rels/slideLayout22.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9.xml.rels" ContentType="application/vnd.openxmlformats-package.relationships+xml"/>
  <Override PartName="/ppt/slideLayouts/_rels/slideLayout29.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10.xml.rels" ContentType="application/vnd.openxmlformats-package.relationships+xml"/>
  <Override PartName="/ppt/slideLayouts/_rels/slideLayout4.xml.rels" ContentType="application/vnd.openxmlformats-package.relationships+xml"/>
  <Override PartName="/ppt/slideLayouts/_rels/slideLayout30.xml.rels" ContentType="application/vnd.openxmlformats-package.relationships+xml"/>
  <Override PartName="/ppt/slideLayouts/_rels/slideLayout8.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34.xml" ContentType="application/vnd.openxmlformats-officedocument.presentationml.slideLayout+xml"/>
  <Override PartName="/ppt/slideLayouts/slideLayout22.xml" ContentType="application/vnd.openxmlformats-officedocument.presentationml.slideLayout+xml"/>
  <Override PartName="/ppt/slideLayouts/slideLayout35.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6.xml" ContentType="application/vnd.openxmlformats-officedocument.presentationml.slideLayout+xml"/>
  <Override PartName="/ppt/slideLayouts/slideLayout10.xml" ContentType="application/vnd.openxmlformats-officedocument.presentationml.slideLayout+xml"/>
  <Override PartName="/ppt/slideLayouts/slideLayout27.xml" ContentType="application/vnd.openxmlformats-officedocument.presentationml.slideLayout+xml"/>
  <Override PartName="/ppt/slideLayouts/slideLayout11.xml" ContentType="application/vnd.openxmlformats-officedocument.presentationml.slideLayout+xml"/>
  <Override PartName="/ppt/slideLayouts/slideLayout28.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9.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slides/_rels/slide14.xml.rels" ContentType="application/vnd.openxmlformats-package.relationships+xml"/>
  <Override PartName="/ppt/slides/_rels/slide7.xml.rels" ContentType="application/vnd.openxmlformats-package.relationships+xml"/>
  <Override PartName="/ppt/slides/_rels/slide11.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19.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1.xml.rels" ContentType="application/vnd.openxmlformats-package.relationships+xml"/>
  <Override PartName="/ppt/slides/_rels/slide5.xml.rels" ContentType="application/vnd.openxmlformats-package.relationships+xml"/>
  <Override PartName="/ppt/slides/_rels/slide16.xml.rels" ContentType="application/vnd.openxmlformats-package.relationships+xml"/>
  <Override PartName="/ppt/slides/_rels/slide3.xml.rels" ContentType="application/vnd.openxmlformats-package.relationships+xml"/>
  <Override PartName="/ppt/slides/_rels/slide15.xml.rels" ContentType="application/vnd.openxmlformats-package.relationships+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6.xml.rels" ContentType="application/vnd.openxmlformats-package.relationships+xml"/>
  <Override PartName="/ppt/notesSlides/_rels/notesSlide1.xml.rels" ContentType="application/vnd.openxmlformats-package.relationships+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media/image16.jpeg" ContentType="image/jpeg"/>
  <Override PartName="/ppt/media/image12.jpeg" ContentType="image/jpeg"/>
  <Override PartName="/ppt/media/image11.jpeg" ContentType="image/jpeg"/>
  <Override PartName="/ppt/media/image10.jpeg" ContentType="image/jpeg"/>
  <Override PartName="/ppt/media/image4.wmf" ContentType="image/x-wmf"/>
  <Override PartName="/ppt/media/image8.jpeg" ContentType="image/jpeg"/>
  <Override PartName="/ppt/media/image17.jpeg" ContentType="image/jpeg"/>
  <Override PartName="/ppt/media/image5.jpeg" ContentType="image/jpeg"/>
  <Override PartName="/ppt/media/image18.jpeg" ContentType="image/jpeg"/>
  <Override PartName="/ppt/media/image6.jpeg" ContentType="image/jpeg"/>
  <Override PartName="/ppt/media/image19.jpeg" ContentType="image/jpeg"/>
  <Override PartName="/ppt/media/image7.jpeg" ContentType="image/jpeg"/>
  <Override PartName="/ppt/media/image20.jpeg" ContentType="image/jpeg"/>
  <Override PartName="/ppt/media/image22.jpeg" ContentType="image/jpeg"/>
  <Override PartName="/ppt/media/image21.jpeg" ContentType="image/jpeg"/>
  <Override PartName="/ppt/media/image9.jpeg" ContentType="image/jpeg"/>
  <Override PartName="/ppt/media/image3.jpeg" ContentType="image/jpeg"/>
  <Override PartName="/ppt/media/image15.jpeg" ContentType="image/jpeg"/>
  <Override PartName="/ppt/media/image1.jpeg" ContentType="image/jpeg"/>
  <Override PartName="/ppt/media/image13.jpeg" ContentType="image/jpeg"/>
  <Override PartName="/ppt/media/image2.jpeg" ContentType="image/jpeg"/>
  <Override PartName="/ppt/media/image14.jpeg" ContentType="image/jpeg"/>
  <Override PartName="/ppt/presProps.xml" ContentType="application/vnd.openxmlformats-officedocument.presentationml.presProps+xml"/>
  <Override PartName="/ppt/presentation.xml" ContentType="application/vnd.openxmlformats-officedocument.presentationml.presentation.main+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ru-RU" sz="1800" spc="-1" strike="noStrike">
                <a:solidFill>
                  <a:srgbClr val="000000"/>
                </a:solidFill>
                <a:latin typeface="Arial"/>
              </a:rPr>
              <a:t>Для перемещения страницы щёлкните мышью</a:t>
            </a:r>
            <a:endParaRPr b="0" lang="ru-RU" sz="1800" spc="-1" strike="noStrike">
              <a:solidFill>
                <a:srgbClr val="000000"/>
              </a:solidFill>
              <a:latin typeface="Arial"/>
            </a:endParaRPr>
          </a:p>
        </p:txBody>
      </p:sp>
      <p:sp>
        <p:nvSpPr>
          <p:cNvPr id="12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ru-RU" sz="2000" spc="-1" strike="noStrike">
                <a:solidFill>
                  <a:srgbClr val="000000"/>
                </a:solidFill>
                <a:latin typeface="Arial"/>
              </a:rPr>
              <a:t>Для правки формата примечаний щёлкните мышью</a:t>
            </a:r>
            <a:endParaRPr b="0" lang="ru-RU" sz="2000" spc="-1" strike="noStrike">
              <a:solidFill>
                <a:srgbClr val="000000"/>
              </a:solidFill>
              <a:latin typeface="Arial"/>
            </a:endParaRPr>
          </a:p>
        </p:txBody>
      </p:sp>
      <p:sp>
        <p:nvSpPr>
          <p:cNvPr id="125"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ru-RU" sz="1400" spc="-1" strike="noStrike">
                <a:solidFill>
                  <a:srgbClr val="000000"/>
                </a:solidFill>
                <a:latin typeface="Times New Roman"/>
              </a:rPr>
              <a:t>&lt;верхний колонтитул&gt;</a:t>
            </a:r>
            <a:endParaRPr b="0" lang="ru-RU" sz="1400" spc="-1" strike="noStrike">
              <a:solidFill>
                <a:srgbClr val="000000"/>
              </a:solidFill>
              <a:latin typeface="Times New Roman"/>
            </a:endParaRPr>
          </a:p>
        </p:txBody>
      </p:sp>
      <p:sp>
        <p:nvSpPr>
          <p:cNvPr id="126"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indent="0" algn="r">
              <a:buNone/>
              <a:defRPr b="0" lang="ru-RU" sz="1400" spc="-1" strike="noStrike">
                <a:solidFill>
                  <a:srgbClr val="000000"/>
                </a:solidFill>
                <a:latin typeface="Times New Roman"/>
              </a:defRPr>
            </a:lvl1pPr>
          </a:lstStyle>
          <a:p>
            <a:pPr indent="0" algn="r">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127"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28"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indent="0" algn="r">
              <a:buNone/>
              <a:defRPr b="0" lang="ru-RU" sz="1400" spc="-1" strike="noStrike">
                <a:solidFill>
                  <a:srgbClr val="000000"/>
                </a:solidFill>
                <a:latin typeface="Times New Roman"/>
              </a:defRPr>
            </a:lvl1pPr>
          </a:lstStyle>
          <a:p>
            <a:pPr indent="0" algn="r">
              <a:buNone/>
            </a:pPr>
            <a:fld id="{AF24C898-C8F0-4324-8834-D1682D34FD06}" type="slidenum">
              <a:rPr b="0" lang="ru-RU" sz="1400" spc="-1" strike="noStrike">
                <a:solidFill>
                  <a:srgbClr val="000000"/>
                </a:solidFill>
                <a:latin typeface="Times New Roman"/>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sldImg"/>
          </p:nvPr>
        </p:nvSpPr>
        <p:spPr>
          <a:xfrm>
            <a:off x="573120" y="1336680"/>
            <a:ext cx="6413040" cy="3607920"/>
          </a:xfrm>
          <a:prstGeom prst="rect">
            <a:avLst/>
          </a:prstGeom>
          <a:ln w="0">
            <a:noFill/>
          </a:ln>
        </p:spPr>
      </p:sp>
      <p:sp>
        <p:nvSpPr>
          <p:cNvPr id="288" name="PlaceHolder 2"/>
          <p:cNvSpPr>
            <a:spLocks noGrp="1"/>
          </p:cNvSpPr>
          <p:nvPr>
            <p:ph type="body"/>
          </p:nvPr>
        </p:nvSpPr>
        <p:spPr>
          <a:xfrm>
            <a:off x="755640" y="5145120"/>
            <a:ext cx="6047640" cy="4209480"/>
          </a:xfrm>
          <a:prstGeom prst="rect">
            <a:avLst/>
          </a:prstGeom>
          <a:noFill/>
          <a:ln w="0">
            <a:noFill/>
          </a:ln>
        </p:spPr>
        <p:txBody>
          <a:bodyPr anchor="t">
            <a:noAutofit/>
          </a:bodyPr>
          <a:p>
            <a:pPr marL="216000" indent="0">
              <a:buNone/>
            </a:pPr>
            <a:endParaRPr b="0" lang="ru-RU" sz="1800" spc="-1" strike="noStrike">
              <a:solidFill>
                <a:srgbClr val="000000"/>
              </a:solidFill>
              <a:latin typeface="Arial"/>
            </a:endParaRPr>
          </a:p>
        </p:txBody>
      </p:sp>
      <p:sp>
        <p:nvSpPr>
          <p:cNvPr id="289" name="PlaceHolder 3"/>
          <p:cNvSpPr>
            <a:spLocks noGrp="1"/>
          </p:cNvSpPr>
          <p:nvPr>
            <p:ph type="sldNum" idx="13"/>
          </p:nvPr>
        </p:nvSpPr>
        <p:spPr>
          <a:xfrm>
            <a:off x="4281480" y="10155240"/>
            <a:ext cx="3276000" cy="535680"/>
          </a:xfrm>
          <a:prstGeom prst="rect">
            <a:avLst/>
          </a:prstGeom>
          <a:noFill/>
          <a:ln w="0">
            <a:noFill/>
          </a:ln>
        </p:spPr>
        <p:txBody>
          <a:bodyPr anchor="b">
            <a:noAutofit/>
          </a:bodyPr>
          <a:lstStyle>
            <a:lvl1pPr indent="0" algn="r">
              <a:lnSpc>
                <a:spcPct val="100000"/>
              </a:lnSpc>
              <a:buNone/>
              <a:tabLst>
                <a:tab algn="l" pos="0"/>
              </a:tabLst>
              <a:defRPr b="0" lang="ru-RU" sz="1200" spc="-1" strike="noStrike">
                <a:solidFill>
                  <a:srgbClr val="000000"/>
                </a:solidFill>
                <a:latin typeface="+mn-lt"/>
                <a:ea typeface="+mn-ea"/>
              </a:defRPr>
            </a:lvl1pPr>
          </a:lstStyle>
          <a:p>
            <a:pPr indent="0" algn="r">
              <a:lnSpc>
                <a:spcPct val="100000"/>
              </a:lnSpc>
              <a:buNone/>
              <a:tabLst>
                <a:tab algn="l" pos="0"/>
              </a:tabLst>
            </a:pPr>
            <a:fld id="{D31E0047-F664-4798-BD7F-6BE6F7B630DB}" type="slidenum">
              <a:rPr b="0" lang="ru-RU" sz="1200" spc="-1" strike="noStrike">
                <a:solidFill>
                  <a:srgbClr val="000000"/>
                </a:solidFill>
                <a:latin typeface="+mn-lt"/>
                <a:ea typeface="+mn-ea"/>
              </a:rPr>
              <a:t>&lt;номер&gt;</a:t>
            </a:fld>
            <a:endParaRPr b="0" lang="ru-RU"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sldImg"/>
          </p:nvPr>
        </p:nvSpPr>
        <p:spPr>
          <a:xfrm>
            <a:off x="573120" y="1336680"/>
            <a:ext cx="6413040" cy="3607920"/>
          </a:xfrm>
          <a:prstGeom prst="rect">
            <a:avLst/>
          </a:prstGeom>
          <a:ln w="0">
            <a:noFill/>
          </a:ln>
        </p:spPr>
      </p:sp>
      <p:sp>
        <p:nvSpPr>
          <p:cNvPr id="291" name="PlaceHolder 2"/>
          <p:cNvSpPr>
            <a:spLocks noGrp="1"/>
          </p:cNvSpPr>
          <p:nvPr>
            <p:ph type="body"/>
          </p:nvPr>
        </p:nvSpPr>
        <p:spPr>
          <a:xfrm>
            <a:off x="755640" y="5145120"/>
            <a:ext cx="6047640" cy="4209480"/>
          </a:xfrm>
          <a:prstGeom prst="rect">
            <a:avLst/>
          </a:prstGeom>
          <a:noFill/>
          <a:ln w="0">
            <a:noFill/>
          </a:ln>
        </p:spPr>
        <p:txBody>
          <a:bodyPr anchor="t">
            <a:noAutofit/>
          </a:bodyPr>
          <a:p>
            <a:pPr marL="216000" indent="0">
              <a:buNone/>
            </a:pPr>
            <a:endParaRPr b="0" lang="ru-RU" sz="1800" spc="-1" strike="noStrike">
              <a:solidFill>
                <a:srgbClr val="000000"/>
              </a:solidFill>
              <a:latin typeface="Arial"/>
            </a:endParaRPr>
          </a:p>
        </p:txBody>
      </p:sp>
      <p:sp>
        <p:nvSpPr>
          <p:cNvPr id="292" name="PlaceHolder 3"/>
          <p:cNvSpPr>
            <a:spLocks noGrp="1"/>
          </p:cNvSpPr>
          <p:nvPr>
            <p:ph type="sldNum" idx="14"/>
          </p:nvPr>
        </p:nvSpPr>
        <p:spPr>
          <a:xfrm>
            <a:off x="4281480" y="10155240"/>
            <a:ext cx="3276000" cy="535680"/>
          </a:xfrm>
          <a:prstGeom prst="rect">
            <a:avLst/>
          </a:prstGeom>
          <a:noFill/>
          <a:ln w="0">
            <a:noFill/>
          </a:ln>
        </p:spPr>
        <p:txBody>
          <a:bodyPr anchor="b">
            <a:noAutofit/>
          </a:bodyPr>
          <a:lstStyle>
            <a:lvl1pPr indent="0" algn="r">
              <a:lnSpc>
                <a:spcPct val="100000"/>
              </a:lnSpc>
              <a:buNone/>
              <a:tabLst>
                <a:tab algn="l" pos="0"/>
              </a:tabLst>
              <a:defRPr b="0" lang="ru-RU" sz="1200" spc="-1" strike="noStrike">
                <a:solidFill>
                  <a:srgbClr val="000000"/>
                </a:solidFill>
                <a:latin typeface="Times New Roman"/>
                <a:ea typeface="+mn-ea"/>
              </a:defRPr>
            </a:lvl1pPr>
          </a:lstStyle>
          <a:p>
            <a:pPr indent="0" algn="r">
              <a:lnSpc>
                <a:spcPct val="100000"/>
              </a:lnSpc>
              <a:buNone/>
              <a:tabLst>
                <a:tab algn="l" pos="0"/>
              </a:tabLst>
            </a:pPr>
            <a:fld id="{2816099E-00EA-44AB-80CE-11DB35E717D9}" type="slidenum">
              <a:rPr b="0" lang="ru-RU" sz="1200" spc="-1" strike="noStrike">
                <a:solidFill>
                  <a:srgbClr val="000000"/>
                </a:solidFill>
                <a:latin typeface="Times New Roman"/>
                <a:ea typeface="+mn-ea"/>
              </a:rPr>
              <a:t>&lt;номер&gt;</a:t>
            </a:fld>
            <a:endParaRPr b="0" lang="ru-RU"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573120" y="1336680"/>
            <a:ext cx="6413040" cy="3607920"/>
          </a:xfrm>
          <a:prstGeom prst="rect">
            <a:avLst/>
          </a:prstGeom>
          <a:ln w="0">
            <a:noFill/>
          </a:ln>
        </p:spPr>
      </p:sp>
      <p:sp>
        <p:nvSpPr>
          <p:cNvPr id="294" name="PlaceHolder 2"/>
          <p:cNvSpPr>
            <a:spLocks noGrp="1"/>
          </p:cNvSpPr>
          <p:nvPr>
            <p:ph type="body"/>
          </p:nvPr>
        </p:nvSpPr>
        <p:spPr>
          <a:xfrm>
            <a:off x="755640" y="5145120"/>
            <a:ext cx="6047640" cy="4209480"/>
          </a:xfrm>
          <a:prstGeom prst="rect">
            <a:avLst/>
          </a:prstGeom>
          <a:noFill/>
          <a:ln w="0">
            <a:noFill/>
          </a:ln>
        </p:spPr>
        <p:txBody>
          <a:bodyPr anchor="t">
            <a:noAutofit/>
          </a:bodyPr>
          <a:p>
            <a:pPr marL="216000" indent="0">
              <a:buNone/>
            </a:pPr>
            <a:endParaRPr b="0" lang="ru-RU" sz="1800" spc="-1" strike="noStrike">
              <a:solidFill>
                <a:srgbClr val="000000"/>
              </a:solidFill>
              <a:latin typeface="Arial"/>
            </a:endParaRPr>
          </a:p>
        </p:txBody>
      </p:sp>
      <p:sp>
        <p:nvSpPr>
          <p:cNvPr id="295" name="PlaceHolder 3"/>
          <p:cNvSpPr>
            <a:spLocks noGrp="1"/>
          </p:cNvSpPr>
          <p:nvPr>
            <p:ph type="sldNum" idx="15"/>
          </p:nvPr>
        </p:nvSpPr>
        <p:spPr>
          <a:xfrm>
            <a:off x="4281480" y="10155240"/>
            <a:ext cx="3276000" cy="535680"/>
          </a:xfrm>
          <a:prstGeom prst="rect">
            <a:avLst/>
          </a:prstGeom>
          <a:noFill/>
          <a:ln w="0">
            <a:noFill/>
          </a:ln>
        </p:spPr>
        <p:txBody>
          <a:bodyPr anchor="b">
            <a:noAutofit/>
          </a:bodyPr>
          <a:lstStyle>
            <a:lvl1pPr indent="0" algn="r">
              <a:lnSpc>
                <a:spcPct val="100000"/>
              </a:lnSpc>
              <a:buNone/>
              <a:tabLst>
                <a:tab algn="l" pos="0"/>
              </a:tabLst>
              <a:defRPr b="0" lang="ru-RU" sz="1200" spc="-1" strike="noStrike">
                <a:solidFill>
                  <a:srgbClr val="000000"/>
                </a:solidFill>
                <a:latin typeface="Times New Roman"/>
                <a:ea typeface="+mn-ea"/>
              </a:defRPr>
            </a:lvl1pPr>
          </a:lstStyle>
          <a:p>
            <a:pPr indent="0" algn="r">
              <a:lnSpc>
                <a:spcPct val="100000"/>
              </a:lnSpc>
              <a:buNone/>
              <a:tabLst>
                <a:tab algn="l" pos="0"/>
              </a:tabLst>
            </a:pPr>
            <a:fld id="{EE80125C-25CC-4B88-85E3-688AA5865903}" type="slidenum">
              <a:rPr b="0" lang="ru-RU" sz="1200" spc="-1" strike="noStrike">
                <a:solidFill>
                  <a:srgbClr val="000000"/>
                </a:solidFill>
                <a:latin typeface="Times New Roman"/>
                <a:ea typeface="+mn-ea"/>
              </a:rPr>
              <a:t>&lt;номер&gt;</a:t>
            </a:fld>
            <a:endParaRPr b="0" lang="ru-RU"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sldImg"/>
          </p:nvPr>
        </p:nvSpPr>
        <p:spPr>
          <a:xfrm>
            <a:off x="573120" y="1336680"/>
            <a:ext cx="6413040" cy="3607920"/>
          </a:xfrm>
          <a:prstGeom prst="rect">
            <a:avLst/>
          </a:prstGeom>
          <a:ln w="0">
            <a:noFill/>
          </a:ln>
        </p:spPr>
      </p:sp>
      <p:sp>
        <p:nvSpPr>
          <p:cNvPr id="297" name="PlaceHolder 2"/>
          <p:cNvSpPr>
            <a:spLocks noGrp="1"/>
          </p:cNvSpPr>
          <p:nvPr>
            <p:ph type="body"/>
          </p:nvPr>
        </p:nvSpPr>
        <p:spPr>
          <a:xfrm>
            <a:off x="755640" y="5145120"/>
            <a:ext cx="6047640" cy="4209480"/>
          </a:xfrm>
          <a:prstGeom prst="rect">
            <a:avLst/>
          </a:prstGeom>
          <a:noFill/>
          <a:ln w="0">
            <a:noFill/>
          </a:ln>
        </p:spPr>
        <p:txBody>
          <a:bodyPr anchor="t">
            <a:noAutofit/>
          </a:bodyPr>
          <a:p>
            <a:pPr marL="216000" indent="0">
              <a:buNone/>
            </a:pPr>
            <a:endParaRPr b="0" lang="ru-RU" sz="1800" spc="-1" strike="noStrike">
              <a:solidFill>
                <a:srgbClr val="000000"/>
              </a:solidFill>
              <a:latin typeface="Arial"/>
            </a:endParaRPr>
          </a:p>
        </p:txBody>
      </p:sp>
      <p:sp>
        <p:nvSpPr>
          <p:cNvPr id="298" name="PlaceHolder 3"/>
          <p:cNvSpPr>
            <a:spLocks noGrp="1"/>
          </p:cNvSpPr>
          <p:nvPr>
            <p:ph type="sldNum" idx="16"/>
          </p:nvPr>
        </p:nvSpPr>
        <p:spPr>
          <a:xfrm>
            <a:off x="4281480" y="10155240"/>
            <a:ext cx="3276000" cy="535680"/>
          </a:xfrm>
          <a:prstGeom prst="rect">
            <a:avLst/>
          </a:prstGeom>
          <a:noFill/>
          <a:ln w="0">
            <a:noFill/>
          </a:ln>
        </p:spPr>
        <p:txBody>
          <a:bodyPr anchor="b">
            <a:noAutofit/>
          </a:bodyPr>
          <a:lstStyle>
            <a:lvl1pPr indent="0" algn="r">
              <a:lnSpc>
                <a:spcPct val="100000"/>
              </a:lnSpc>
              <a:buNone/>
              <a:tabLst>
                <a:tab algn="l" pos="0"/>
              </a:tabLst>
              <a:defRPr b="0" lang="ru-RU" sz="1200" spc="-1" strike="noStrike">
                <a:solidFill>
                  <a:srgbClr val="000000"/>
                </a:solidFill>
                <a:latin typeface="Times New Roman"/>
                <a:ea typeface="+mn-ea"/>
              </a:defRPr>
            </a:lvl1pPr>
          </a:lstStyle>
          <a:p>
            <a:pPr indent="0" algn="r">
              <a:lnSpc>
                <a:spcPct val="100000"/>
              </a:lnSpc>
              <a:buNone/>
              <a:tabLst>
                <a:tab algn="l" pos="0"/>
              </a:tabLst>
            </a:pPr>
            <a:fld id="{824608EC-11A8-4466-853F-01C221BB21F0}" type="slidenum">
              <a:rPr b="0" lang="ru-RU" sz="1200" spc="-1" strike="noStrike">
                <a:solidFill>
                  <a:srgbClr val="000000"/>
                </a:solidFill>
                <a:latin typeface="Times New Roman"/>
                <a:ea typeface="+mn-ea"/>
              </a:rPr>
              <a:t>&lt;номер&gt;</a:t>
            </a:fld>
            <a:endParaRPr b="0" lang="ru-RU"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C605D1F-E77D-430B-89C4-5BC911C99417}" type="slidenum">
              <a:t>&lt;#&gt;</a:t>
            </a:fld>
          </a:p>
        </p:txBody>
      </p:sp>
      <p:sp>
        <p:nvSpPr>
          <p:cNvPr id="4" name="PlaceHolder 3"/>
          <p:cNvSpPr>
            <a:spLocks noGrp="1"/>
          </p:cNvSpPr>
          <p:nvPr>
            <p:ph type="dt" idx="3"/>
          </p:nvPr>
        </p:nvSpPr>
        <p:spPr/>
        <p:txBody>
          <a:bodyPr/>
          <a:p>
            <a:r>
              <a:rPr lang="ru-R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27" name="PlaceHolder 2"/>
          <p:cNvSpPr>
            <a:spLocks noGrp="1"/>
          </p:cNvSpPr>
          <p:nvPr>
            <p:ph/>
          </p:nvPr>
        </p:nvSpPr>
        <p:spPr>
          <a:xfrm>
            <a:off x="457200" y="1203480"/>
            <a:ext cx="822888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28" name="PlaceHolder 3"/>
          <p:cNvSpPr>
            <a:spLocks noGrp="1"/>
          </p:cNvSpPr>
          <p:nvPr>
            <p:ph/>
          </p:nvPr>
        </p:nvSpPr>
        <p:spPr>
          <a:xfrm>
            <a:off x="457200" y="2761200"/>
            <a:ext cx="822888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F8022F5-759D-4F8F-BB42-3B6239DF7EB7}" type="slidenum">
              <a:t>&lt;#&gt;</a:t>
            </a:fld>
          </a:p>
        </p:txBody>
      </p:sp>
      <p:sp>
        <p:nvSpPr>
          <p:cNvPr id="7" name="PlaceHolder 6"/>
          <p:cNvSpPr>
            <a:spLocks noGrp="1"/>
          </p:cNvSpPr>
          <p:nvPr>
            <p:ph type="dt" idx="3"/>
          </p:nvPr>
        </p:nvSpPr>
        <p:spPr/>
        <p:txBody>
          <a:bodyPr/>
          <a:p>
            <a:r>
              <a:rPr lang="ru-R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30"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31"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32"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33" name="PlaceHolder 5"/>
          <p:cNvSpPr>
            <a:spLocks noGrp="1"/>
          </p:cNvSpPr>
          <p:nvPr>
            <p:ph/>
          </p:nvPr>
        </p:nvSpPr>
        <p:spPr>
          <a:xfrm>
            <a:off x="467388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4986E712-AB6B-44E9-8A0C-87B2B30BAB9E}" type="slidenum">
              <a:t>&lt;#&gt;</a:t>
            </a:fld>
          </a:p>
        </p:txBody>
      </p:sp>
      <p:sp>
        <p:nvSpPr>
          <p:cNvPr id="9" name="PlaceHolder 8"/>
          <p:cNvSpPr>
            <a:spLocks noGrp="1"/>
          </p:cNvSpPr>
          <p:nvPr>
            <p:ph type="dt" idx="3"/>
          </p:nvPr>
        </p:nvSpPr>
        <p:spPr/>
        <p:txBody>
          <a:bodyPr/>
          <a:p>
            <a:r>
              <a:rPr lang="ru-RU"/>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35" name="PlaceHolder 2"/>
          <p:cNvSpPr>
            <a:spLocks noGrp="1"/>
          </p:cNvSpPr>
          <p:nvPr>
            <p:ph/>
          </p:nvPr>
        </p:nvSpPr>
        <p:spPr>
          <a:xfrm>
            <a:off x="457200" y="120348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36" name="PlaceHolder 3"/>
          <p:cNvSpPr>
            <a:spLocks noGrp="1"/>
          </p:cNvSpPr>
          <p:nvPr>
            <p:ph/>
          </p:nvPr>
        </p:nvSpPr>
        <p:spPr>
          <a:xfrm>
            <a:off x="3239640" y="120348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37" name="PlaceHolder 4"/>
          <p:cNvSpPr>
            <a:spLocks noGrp="1"/>
          </p:cNvSpPr>
          <p:nvPr>
            <p:ph/>
          </p:nvPr>
        </p:nvSpPr>
        <p:spPr>
          <a:xfrm>
            <a:off x="6022080" y="120348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38" name="PlaceHolder 5"/>
          <p:cNvSpPr>
            <a:spLocks noGrp="1"/>
          </p:cNvSpPr>
          <p:nvPr>
            <p:ph/>
          </p:nvPr>
        </p:nvSpPr>
        <p:spPr>
          <a:xfrm>
            <a:off x="457200" y="276120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39" name="PlaceHolder 6"/>
          <p:cNvSpPr>
            <a:spLocks noGrp="1"/>
          </p:cNvSpPr>
          <p:nvPr>
            <p:ph/>
          </p:nvPr>
        </p:nvSpPr>
        <p:spPr>
          <a:xfrm>
            <a:off x="3239640" y="276120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40" name="PlaceHolder 7"/>
          <p:cNvSpPr>
            <a:spLocks noGrp="1"/>
          </p:cNvSpPr>
          <p:nvPr>
            <p:ph/>
          </p:nvPr>
        </p:nvSpPr>
        <p:spPr>
          <a:xfrm>
            <a:off x="6022080" y="276120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BC18DE75-7F52-4122-8FDA-C022E9A86D62}" type="slidenum">
              <a:t>&lt;#&gt;</a:t>
            </a:fld>
          </a:p>
        </p:txBody>
      </p:sp>
      <p:sp>
        <p:nvSpPr>
          <p:cNvPr id="11" name="PlaceHolder 10"/>
          <p:cNvSpPr>
            <a:spLocks noGrp="1"/>
          </p:cNvSpPr>
          <p:nvPr>
            <p:ph type="dt" idx="3"/>
          </p:nvPr>
        </p:nvSpPr>
        <p:spPr/>
        <p:txBody>
          <a:bodyPr/>
          <a:p>
            <a:r>
              <a:rPr lang="ru-RU"/>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D7DD1AAB-62A4-4432-A8D3-9973926D5414}" type="slidenum">
              <a:t>&lt;#&gt;</a:t>
            </a:fld>
          </a:p>
        </p:txBody>
      </p:sp>
      <p:sp>
        <p:nvSpPr>
          <p:cNvPr id="4" name="PlaceHolder 3"/>
          <p:cNvSpPr>
            <a:spLocks noGrp="1"/>
          </p:cNvSpPr>
          <p:nvPr>
            <p:ph type="dt" idx="6"/>
          </p:nvPr>
        </p:nvSpPr>
        <p:spPr/>
        <p:txBody>
          <a:bodyPr/>
          <a:p>
            <a:r>
              <a:rPr lang="ru-RU"/>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47" name="PlaceHolder 2"/>
          <p:cNvSpPr>
            <a:spLocks noGrp="1"/>
          </p:cNvSpPr>
          <p:nvPr>
            <p:ph type="subTitle"/>
          </p:nvPr>
        </p:nvSpPr>
        <p:spPr>
          <a:xfrm>
            <a:off x="457200" y="1203480"/>
            <a:ext cx="8228880" cy="298260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BEBD548-A03F-4FB8-B63C-9A2943698C58}"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49" name="PlaceHolder 2"/>
          <p:cNvSpPr>
            <a:spLocks noGrp="1"/>
          </p:cNvSpPr>
          <p:nvPr>
            <p:ph/>
          </p:nvPr>
        </p:nvSpPr>
        <p:spPr>
          <a:xfrm>
            <a:off x="457200" y="1203480"/>
            <a:ext cx="822888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35FC92A-ABBD-4027-B0B4-25F3A29E3C68}"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51"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52"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107E8B3-1BD1-4822-AB6D-4E87F5401B26}" type="slidenum">
              <a:t>&lt;#&gt;</a:t>
            </a:fld>
          </a:p>
        </p:txBody>
      </p:sp>
      <p:sp>
        <p:nvSpPr>
          <p:cNvPr id="7" name="PlaceHolder 6"/>
          <p:cNvSpPr>
            <a:spLocks noGrp="1"/>
          </p:cNvSpPr>
          <p:nvPr>
            <p:ph type="dt" idx="6"/>
          </p:nvPr>
        </p:nvSpPr>
        <p:spPr/>
        <p:txBody>
          <a:bodyPr/>
          <a:p>
            <a:r>
              <a:rPr lang="ru-RU"/>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439D725-C2EF-4A69-8B06-E12DD0A72167}" type="slidenum">
              <a:t>&lt;#&gt;</a:t>
            </a:fld>
          </a:p>
        </p:txBody>
      </p:sp>
      <p:sp>
        <p:nvSpPr>
          <p:cNvPr id="5" name="PlaceHolder 4"/>
          <p:cNvSpPr>
            <a:spLocks noGrp="1"/>
          </p:cNvSpPr>
          <p:nvPr>
            <p:ph type="dt" idx="6"/>
          </p:nvPr>
        </p:nvSpPr>
        <p:spPr/>
        <p:txBody>
          <a:bodyPr/>
          <a:p>
            <a:r>
              <a:rPr lang="ru-RU"/>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85800" y="1597680"/>
            <a:ext cx="7771320" cy="510768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132C58E-313D-4B68-98D9-EF3831423A37}" type="slidenum">
              <a:t>&lt;#&gt;</a:t>
            </a:fld>
          </a:p>
        </p:txBody>
      </p:sp>
      <p:sp>
        <p:nvSpPr>
          <p:cNvPr id="5" name="PlaceHolder 4"/>
          <p:cNvSpPr>
            <a:spLocks noGrp="1"/>
          </p:cNvSpPr>
          <p:nvPr>
            <p:ph type="dt" idx="6"/>
          </p:nvPr>
        </p:nvSpPr>
        <p:spPr/>
        <p:txBody>
          <a:bodyPr/>
          <a:p>
            <a:r>
              <a:rPr lang="ru-RU"/>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56"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57"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58"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1D32DCE-0C3A-4C68-95C4-77433E38DEBA}"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6" name="PlaceHolder 2"/>
          <p:cNvSpPr>
            <a:spLocks noGrp="1"/>
          </p:cNvSpPr>
          <p:nvPr>
            <p:ph type="subTitle"/>
          </p:nvPr>
        </p:nvSpPr>
        <p:spPr>
          <a:xfrm>
            <a:off x="457200" y="1203480"/>
            <a:ext cx="8228880" cy="298260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2DB6F76-2BB9-4369-AA2C-F94C18C74972}"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60"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1"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2" name="PlaceHolder 4"/>
          <p:cNvSpPr>
            <a:spLocks noGrp="1"/>
          </p:cNvSpPr>
          <p:nvPr>
            <p:ph/>
          </p:nvPr>
        </p:nvSpPr>
        <p:spPr>
          <a:xfrm>
            <a:off x="467388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578D0AA-2AF1-4E98-8FC5-81CE5FECE9A1}"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64"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5"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6" name="PlaceHolder 4"/>
          <p:cNvSpPr>
            <a:spLocks noGrp="1"/>
          </p:cNvSpPr>
          <p:nvPr>
            <p:ph/>
          </p:nvPr>
        </p:nvSpPr>
        <p:spPr>
          <a:xfrm>
            <a:off x="457200" y="2761200"/>
            <a:ext cx="822888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D7515A4-3A0E-42CB-A202-B76E69D85C7B}"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68" name="PlaceHolder 2"/>
          <p:cNvSpPr>
            <a:spLocks noGrp="1"/>
          </p:cNvSpPr>
          <p:nvPr>
            <p:ph/>
          </p:nvPr>
        </p:nvSpPr>
        <p:spPr>
          <a:xfrm>
            <a:off x="457200" y="1203480"/>
            <a:ext cx="822888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9" name="PlaceHolder 3"/>
          <p:cNvSpPr>
            <a:spLocks noGrp="1"/>
          </p:cNvSpPr>
          <p:nvPr>
            <p:ph/>
          </p:nvPr>
        </p:nvSpPr>
        <p:spPr>
          <a:xfrm>
            <a:off x="457200" y="2761200"/>
            <a:ext cx="822888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18A41C2-1DA2-4E9A-A690-8C4B91D00AF1}" type="slidenum">
              <a:t>&lt;#&gt;</a:t>
            </a:fld>
          </a:p>
        </p:txBody>
      </p:sp>
      <p:sp>
        <p:nvSpPr>
          <p:cNvPr id="7" name="PlaceHolder 6"/>
          <p:cNvSpPr>
            <a:spLocks noGrp="1"/>
          </p:cNvSpPr>
          <p:nvPr>
            <p:ph type="dt" idx="6"/>
          </p:nvPr>
        </p:nvSpPr>
        <p:spPr/>
        <p:txBody>
          <a:bodyPr/>
          <a:p>
            <a:r>
              <a:rPr lang="ru-RU"/>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71"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72"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73"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74" name="PlaceHolder 5"/>
          <p:cNvSpPr>
            <a:spLocks noGrp="1"/>
          </p:cNvSpPr>
          <p:nvPr>
            <p:ph/>
          </p:nvPr>
        </p:nvSpPr>
        <p:spPr>
          <a:xfrm>
            <a:off x="467388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8D14F1AF-81B6-4398-AEA5-1BB610F06F08}" type="slidenum">
              <a:t>&lt;#&gt;</a:t>
            </a:fld>
          </a:p>
        </p:txBody>
      </p:sp>
      <p:sp>
        <p:nvSpPr>
          <p:cNvPr id="9" name="PlaceHolder 8"/>
          <p:cNvSpPr>
            <a:spLocks noGrp="1"/>
          </p:cNvSpPr>
          <p:nvPr>
            <p:ph type="dt" idx="6"/>
          </p:nvPr>
        </p:nvSpPr>
        <p:spPr/>
        <p:txBody>
          <a:bodyPr/>
          <a:p>
            <a:r>
              <a:rPr lang="ru-RU"/>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76" name="PlaceHolder 2"/>
          <p:cNvSpPr>
            <a:spLocks noGrp="1"/>
          </p:cNvSpPr>
          <p:nvPr>
            <p:ph/>
          </p:nvPr>
        </p:nvSpPr>
        <p:spPr>
          <a:xfrm>
            <a:off x="457200" y="120348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77" name="PlaceHolder 3"/>
          <p:cNvSpPr>
            <a:spLocks noGrp="1"/>
          </p:cNvSpPr>
          <p:nvPr>
            <p:ph/>
          </p:nvPr>
        </p:nvSpPr>
        <p:spPr>
          <a:xfrm>
            <a:off x="3239640" y="120348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78" name="PlaceHolder 4"/>
          <p:cNvSpPr>
            <a:spLocks noGrp="1"/>
          </p:cNvSpPr>
          <p:nvPr>
            <p:ph/>
          </p:nvPr>
        </p:nvSpPr>
        <p:spPr>
          <a:xfrm>
            <a:off x="6022080" y="120348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79" name="PlaceHolder 5"/>
          <p:cNvSpPr>
            <a:spLocks noGrp="1"/>
          </p:cNvSpPr>
          <p:nvPr>
            <p:ph/>
          </p:nvPr>
        </p:nvSpPr>
        <p:spPr>
          <a:xfrm>
            <a:off x="457200" y="276120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80" name="PlaceHolder 6"/>
          <p:cNvSpPr>
            <a:spLocks noGrp="1"/>
          </p:cNvSpPr>
          <p:nvPr>
            <p:ph/>
          </p:nvPr>
        </p:nvSpPr>
        <p:spPr>
          <a:xfrm>
            <a:off x="3239640" y="276120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81" name="PlaceHolder 7"/>
          <p:cNvSpPr>
            <a:spLocks noGrp="1"/>
          </p:cNvSpPr>
          <p:nvPr>
            <p:ph/>
          </p:nvPr>
        </p:nvSpPr>
        <p:spPr>
          <a:xfrm>
            <a:off x="6022080" y="276120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394D2751-1F0F-4303-BBA9-F2458790CC4C}" type="slidenum">
              <a:t>&lt;#&gt;</a:t>
            </a:fld>
          </a:p>
        </p:txBody>
      </p:sp>
      <p:sp>
        <p:nvSpPr>
          <p:cNvPr id="11" name="PlaceHolder 10"/>
          <p:cNvSpPr>
            <a:spLocks noGrp="1"/>
          </p:cNvSpPr>
          <p:nvPr>
            <p:ph type="dt" idx="6"/>
          </p:nvPr>
        </p:nvSpPr>
        <p:spPr/>
        <p:txBody>
          <a:bodyPr/>
          <a:p>
            <a:r>
              <a:rPr lang="ru-RU"/>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E6011905-1C71-49F4-BE96-1A84F21FD29F}" type="slidenum">
              <a:t>&lt;#&gt;</a:t>
            </a:fld>
          </a:p>
        </p:txBody>
      </p:sp>
      <p:sp>
        <p:nvSpPr>
          <p:cNvPr id="4" name="PlaceHolder 3"/>
          <p:cNvSpPr>
            <a:spLocks noGrp="1"/>
          </p:cNvSpPr>
          <p:nvPr>
            <p:ph type="dt" idx="7"/>
          </p:nvPr>
        </p:nvSpPr>
        <p:spPr/>
        <p:txBody>
          <a:bodyPr/>
          <a:p>
            <a:r>
              <a:rPr lang="ru-RU"/>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88" name="PlaceHolder 2"/>
          <p:cNvSpPr>
            <a:spLocks noGrp="1"/>
          </p:cNvSpPr>
          <p:nvPr>
            <p:ph type="subTitle"/>
          </p:nvPr>
        </p:nvSpPr>
        <p:spPr>
          <a:xfrm>
            <a:off x="457200" y="1203480"/>
            <a:ext cx="8228880" cy="298260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01DF6102-6659-4E55-9740-BA9493116A46}" type="slidenum">
              <a:t>&lt;#&gt;</a:t>
            </a:fld>
          </a:p>
        </p:txBody>
      </p:sp>
      <p:sp>
        <p:nvSpPr>
          <p:cNvPr id="6" name="PlaceHolder 5"/>
          <p:cNvSpPr>
            <a:spLocks noGrp="1"/>
          </p:cNvSpPr>
          <p:nvPr>
            <p:ph type="dt" idx="7"/>
          </p:nvPr>
        </p:nvSpPr>
        <p:spPr/>
        <p:txBody>
          <a:bodyPr/>
          <a:p>
            <a:r>
              <a:rPr lang="ru-RU"/>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90" name="PlaceHolder 2"/>
          <p:cNvSpPr>
            <a:spLocks noGrp="1"/>
          </p:cNvSpPr>
          <p:nvPr>
            <p:ph/>
          </p:nvPr>
        </p:nvSpPr>
        <p:spPr>
          <a:xfrm>
            <a:off x="457200" y="1203480"/>
            <a:ext cx="822888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D4435043-37A1-4831-B5CD-A3D8A7E1B814}" type="slidenum">
              <a:t>&lt;#&gt;</a:t>
            </a:fld>
          </a:p>
        </p:txBody>
      </p:sp>
      <p:sp>
        <p:nvSpPr>
          <p:cNvPr id="6" name="PlaceHolder 5"/>
          <p:cNvSpPr>
            <a:spLocks noGrp="1"/>
          </p:cNvSpPr>
          <p:nvPr>
            <p:ph type="dt" idx="7"/>
          </p:nvPr>
        </p:nvSpPr>
        <p:spPr/>
        <p:txBody>
          <a:bodyPr/>
          <a:p>
            <a:r>
              <a:rPr lang="ru-RU"/>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92"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93"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E41AA55E-1BF0-4A75-BC92-ECC305158460}" type="slidenum">
              <a:t>&lt;#&gt;</a:t>
            </a:fld>
          </a:p>
        </p:txBody>
      </p:sp>
      <p:sp>
        <p:nvSpPr>
          <p:cNvPr id="7" name="PlaceHolder 6"/>
          <p:cNvSpPr>
            <a:spLocks noGrp="1"/>
          </p:cNvSpPr>
          <p:nvPr>
            <p:ph type="dt" idx="7"/>
          </p:nvPr>
        </p:nvSpPr>
        <p:spPr/>
        <p:txBody>
          <a:bodyPr/>
          <a:p>
            <a:r>
              <a:rPr lang="ru-RU"/>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1F9CB0A9-211D-4FAD-A376-D0129E036569}" type="slidenum">
              <a:t>&lt;#&gt;</a:t>
            </a:fld>
          </a:p>
        </p:txBody>
      </p:sp>
      <p:sp>
        <p:nvSpPr>
          <p:cNvPr id="5" name="PlaceHolder 4"/>
          <p:cNvSpPr>
            <a:spLocks noGrp="1"/>
          </p:cNvSpPr>
          <p:nvPr>
            <p:ph type="dt" idx="7"/>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8" name="PlaceHolder 2"/>
          <p:cNvSpPr>
            <a:spLocks noGrp="1"/>
          </p:cNvSpPr>
          <p:nvPr>
            <p:ph/>
          </p:nvPr>
        </p:nvSpPr>
        <p:spPr>
          <a:xfrm>
            <a:off x="457200" y="1203480"/>
            <a:ext cx="822888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0207C68-0618-4CB8-B62C-BBFE32EEF246}"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85800" y="1597680"/>
            <a:ext cx="7771320" cy="510768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23F4311C-E324-4207-BAC1-A9BCE27D9A12}" type="slidenum">
              <a:t>&lt;#&gt;</a:t>
            </a:fld>
          </a:p>
        </p:txBody>
      </p:sp>
      <p:sp>
        <p:nvSpPr>
          <p:cNvPr id="5" name="PlaceHolder 4"/>
          <p:cNvSpPr>
            <a:spLocks noGrp="1"/>
          </p:cNvSpPr>
          <p:nvPr>
            <p:ph type="dt" idx="7"/>
          </p:nvPr>
        </p:nvSpPr>
        <p:spPr/>
        <p:txBody>
          <a:bodyPr/>
          <a:p>
            <a:r>
              <a:rPr lang="ru-RU"/>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97"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98"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99"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9D076B94-62AF-42D2-AB68-C3B0BF084CBC}" type="slidenum">
              <a:t>&lt;#&gt;</a:t>
            </a:fld>
          </a:p>
        </p:txBody>
      </p:sp>
      <p:sp>
        <p:nvSpPr>
          <p:cNvPr id="8" name="PlaceHolder 7"/>
          <p:cNvSpPr>
            <a:spLocks noGrp="1"/>
          </p:cNvSpPr>
          <p:nvPr>
            <p:ph type="dt" idx="7"/>
          </p:nvPr>
        </p:nvSpPr>
        <p:spPr/>
        <p:txBody>
          <a:bodyPr/>
          <a:p>
            <a:r>
              <a:rPr lang="ru-RU"/>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101"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02"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03" name="PlaceHolder 4"/>
          <p:cNvSpPr>
            <a:spLocks noGrp="1"/>
          </p:cNvSpPr>
          <p:nvPr>
            <p:ph/>
          </p:nvPr>
        </p:nvSpPr>
        <p:spPr>
          <a:xfrm>
            <a:off x="467388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0821AA9C-B377-4CF2-90BB-2F217AA3DC1A}" type="slidenum">
              <a:t>&lt;#&gt;</a:t>
            </a:fld>
          </a:p>
        </p:txBody>
      </p:sp>
      <p:sp>
        <p:nvSpPr>
          <p:cNvPr id="8" name="PlaceHolder 7"/>
          <p:cNvSpPr>
            <a:spLocks noGrp="1"/>
          </p:cNvSpPr>
          <p:nvPr>
            <p:ph type="dt" idx="7"/>
          </p:nvPr>
        </p:nvSpPr>
        <p:spPr/>
        <p:txBody>
          <a:bodyPr/>
          <a:p>
            <a:r>
              <a:rPr lang="ru-RU"/>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105"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06"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07" name="PlaceHolder 4"/>
          <p:cNvSpPr>
            <a:spLocks noGrp="1"/>
          </p:cNvSpPr>
          <p:nvPr>
            <p:ph/>
          </p:nvPr>
        </p:nvSpPr>
        <p:spPr>
          <a:xfrm>
            <a:off x="457200" y="2761200"/>
            <a:ext cx="822888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6CA1ADA5-AFAC-4841-90E5-B30555969C12}" type="slidenum">
              <a:t>&lt;#&gt;</a:t>
            </a:fld>
          </a:p>
        </p:txBody>
      </p:sp>
      <p:sp>
        <p:nvSpPr>
          <p:cNvPr id="8" name="PlaceHolder 7"/>
          <p:cNvSpPr>
            <a:spLocks noGrp="1"/>
          </p:cNvSpPr>
          <p:nvPr>
            <p:ph type="dt" idx="7"/>
          </p:nvPr>
        </p:nvSpPr>
        <p:spPr/>
        <p:txBody>
          <a:bodyPr/>
          <a:p>
            <a:r>
              <a:rPr lang="ru-RU"/>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109" name="PlaceHolder 2"/>
          <p:cNvSpPr>
            <a:spLocks noGrp="1"/>
          </p:cNvSpPr>
          <p:nvPr>
            <p:ph/>
          </p:nvPr>
        </p:nvSpPr>
        <p:spPr>
          <a:xfrm>
            <a:off x="457200" y="1203480"/>
            <a:ext cx="822888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10" name="PlaceHolder 3"/>
          <p:cNvSpPr>
            <a:spLocks noGrp="1"/>
          </p:cNvSpPr>
          <p:nvPr>
            <p:ph/>
          </p:nvPr>
        </p:nvSpPr>
        <p:spPr>
          <a:xfrm>
            <a:off x="457200" y="2761200"/>
            <a:ext cx="822888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501388A5-4096-4311-AFDA-CBB39244CEC3}" type="slidenum">
              <a:t>&lt;#&gt;</a:t>
            </a:fld>
          </a:p>
        </p:txBody>
      </p:sp>
      <p:sp>
        <p:nvSpPr>
          <p:cNvPr id="7" name="PlaceHolder 6"/>
          <p:cNvSpPr>
            <a:spLocks noGrp="1"/>
          </p:cNvSpPr>
          <p:nvPr>
            <p:ph type="dt" idx="7"/>
          </p:nvPr>
        </p:nvSpPr>
        <p:spPr/>
        <p:txBody>
          <a:bodyPr/>
          <a:p>
            <a:r>
              <a:rPr lang="ru-RU"/>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112"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13"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14"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15" name="PlaceHolder 5"/>
          <p:cNvSpPr>
            <a:spLocks noGrp="1"/>
          </p:cNvSpPr>
          <p:nvPr>
            <p:ph/>
          </p:nvPr>
        </p:nvSpPr>
        <p:spPr>
          <a:xfrm>
            <a:off x="467388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B7262AE4-70AB-4AEA-AB1A-9D28BBAD65B8}" type="slidenum">
              <a:t>&lt;#&gt;</a:t>
            </a:fld>
          </a:p>
        </p:txBody>
      </p:sp>
      <p:sp>
        <p:nvSpPr>
          <p:cNvPr id="9" name="PlaceHolder 8"/>
          <p:cNvSpPr>
            <a:spLocks noGrp="1"/>
          </p:cNvSpPr>
          <p:nvPr>
            <p:ph type="dt" idx="7"/>
          </p:nvPr>
        </p:nvSpPr>
        <p:spPr/>
        <p:txBody>
          <a:bodyPr/>
          <a:p>
            <a:r>
              <a:rPr lang="ru-RU"/>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117" name="PlaceHolder 2"/>
          <p:cNvSpPr>
            <a:spLocks noGrp="1"/>
          </p:cNvSpPr>
          <p:nvPr>
            <p:ph/>
          </p:nvPr>
        </p:nvSpPr>
        <p:spPr>
          <a:xfrm>
            <a:off x="457200" y="120348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18" name="PlaceHolder 3"/>
          <p:cNvSpPr>
            <a:spLocks noGrp="1"/>
          </p:cNvSpPr>
          <p:nvPr>
            <p:ph/>
          </p:nvPr>
        </p:nvSpPr>
        <p:spPr>
          <a:xfrm>
            <a:off x="3239640" y="120348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19" name="PlaceHolder 4"/>
          <p:cNvSpPr>
            <a:spLocks noGrp="1"/>
          </p:cNvSpPr>
          <p:nvPr>
            <p:ph/>
          </p:nvPr>
        </p:nvSpPr>
        <p:spPr>
          <a:xfrm>
            <a:off x="6022080" y="120348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20" name="PlaceHolder 5"/>
          <p:cNvSpPr>
            <a:spLocks noGrp="1"/>
          </p:cNvSpPr>
          <p:nvPr>
            <p:ph/>
          </p:nvPr>
        </p:nvSpPr>
        <p:spPr>
          <a:xfrm>
            <a:off x="457200" y="276120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21" name="PlaceHolder 6"/>
          <p:cNvSpPr>
            <a:spLocks noGrp="1"/>
          </p:cNvSpPr>
          <p:nvPr>
            <p:ph/>
          </p:nvPr>
        </p:nvSpPr>
        <p:spPr>
          <a:xfrm>
            <a:off x="3239640" y="276120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22" name="PlaceHolder 7"/>
          <p:cNvSpPr>
            <a:spLocks noGrp="1"/>
          </p:cNvSpPr>
          <p:nvPr>
            <p:ph/>
          </p:nvPr>
        </p:nvSpPr>
        <p:spPr>
          <a:xfrm>
            <a:off x="6022080" y="2761200"/>
            <a:ext cx="264960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FE86D2DA-1C1B-4CF5-970D-F61FABE62357}" type="slidenum">
              <a:t>&lt;#&gt;</a:t>
            </a:fld>
          </a:p>
        </p:txBody>
      </p:sp>
      <p:sp>
        <p:nvSpPr>
          <p:cNvPr id="11" name="PlaceHolder 10"/>
          <p:cNvSpPr>
            <a:spLocks noGrp="1"/>
          </p:cNvSpPr>
          <p:nvPr>
            <p:ph type="dt" idx="7"/>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10"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1"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9FF4C71-D1A6-4906-92A6-54766B65F6A7}" type="slidenum">
              <a:t>&lt;#&gt;</a:t>
            </a:fld>
          </a:p>
        </p:txBody>
      </p:sp>
      <p:sp>
        <p:nvSpPr>
          <p:cNvPr id="7" name="PlaceHolder 6"/>
          <p:cNvSpPr>
            <a:spLocks noGrp="1"/>
          </p:cNvSpPr>
          <p:nvPr>
            <p:ph type="dt" idx="3"/>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C6716D0-3A9B-4968-A965-FF96B70C4DFD}" type="slidenum">
              <a:t>&lt;#&gt;</a:t>
            </a:fld>
          </a:p>
        </p:txBody>
      </p:sp>
      <p:sp>
        <p:nvSpPr>
          <p:cNvPr id="5" name="PlaceHolder 4"/>
          <p:cNvSpPr>
            <a:spLocks noGrp="1"/>
          </p:cNvSpPr>
          <p:nvPr>
            <p:ph type="dt" idx="3"/>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1597680"/>
            <a:ext cx="7771320" cy="510768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626E0F6-77FD-4CFF-9AF8-58377B3E1C51}" type="slidenum">
              <a:t>&lt;#&gt;</a:t>
            </a:fld>
          </a:p>
        </p:txBody>
      </p:sp>
      <p:sp>
        <p:nvSpPr>
          <p:cNvPr id="5" name="PlaceHolder 4"/>
          <p:cNvSpPr>
            <a:spLocks noGrp="1"/>
          </p:cNvSpPr>
          <p:nvPr>
            <p:ph type="dt" idx="3"/>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15"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6"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17"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B7FCDFA-5DE9-484D-8DC1-340FE18FCD9F}" type="slidenum">
              <a:t>&lt;#&gt;</a:t>
            </a:fld>
          </a:p>
        </p:txBody>
      </p:sp>
      <p:sp>
        <p:nvSpPr>
          <p:cNvPr id="8" name="PlaceHolder 7"/>
          <p:cNvSpPr>
            <a:spLocks noGrp="1"/>
          </p:cNvSpPr>
          <p:nvPr>
            <p:ph type="dt" idx="3"/>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19"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20"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21" name="PlaceHolder 4"/>
          <p:cNvSpPr>
            <a:spLocks noGrp="1"/>
          </p:cNvSpPr>
          <p:nvPr>
            <p:ph/>
          </p:nvPr>
        </p:nvSpPr>
        <p:spPr>
          <a:xfrm>
            <a:off x="4673880" y="276120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8EEB72F-94CB-4B9D-AE07-8458AF32F8B2}" type="slidenum">
              <a:t>&lt;#&gt;</a:t>
            </a:fld>
          </a:p>
        </p:txBody>
      </p:sp>
      <p:sp>
        <p:nvSpPr>
          <p:cNvPr id="8" name="PlaceHolder 7"/>
          <p:cNvSpPr>
            <a:spLocks noGrp="1"/>
          </p:cNvSpPr>
          <p:nvPr>
            <p:ph type="dt" idx="3"/>
          </p:nvPr>
        </p:nvSpPr>
        <p:spPr/>
        <p:txBody>
          <a:bodyPr/>
          <a:p>
            <a:r>
              <a:rPr lang="ru-R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Arial"/>
            </a:endParaRPr>
          </a:p>
        </p:txBody>
      </p:sp>
      <p:sp>
        <p:nvSpPr>
          <p:cNvPr id="23"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24"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25" name="PlaceHolder 4"/>
          <p:cNvSpPr>
            <a:spLocks noGrp="1"/>
          </p:cNvSpPr>
          <p:nvPr>
            <p:ph/>
          </p:nvPr>
        </p:nvSpPr>
        <p:spPr>
          <a:xfrm>
            <a:off x="457200" y="2761200"/>
            <a:ext cx="8228880" cy="1422360"/>
          </a:xfrm>
          <a:prstGeom prst="rect">
            <a:avLst/>
          </a:prstGeom>
          <a:noFill/>
          <a:ln w="0">
            <a:noFill/>
          </a:ln>
        </p:spPr>
        <p:txBody>
          <a:bodyPr lIns="0" rIns="0" tIns="0" bIns="0" anchor="t">
            <a:normAutofit/>
          </a:bodyPr>
          <a:p>
            <a:pPr indent="0">
              <a:spcBef>
                <a:spcPts val="1417"/>
              </a:spcBef>
              <a:buNone/>
            </a:pPr>
            <a:endParaRPr b="0" lang="ru-RU" sz="18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77EF944-0B42-4809-AE74-FD92CD0B564B}" type="slidenum">
              <a:t>&lt;#&gt;</a:t>
            </a:fld>
          </a:p>
        </p:txBody>
      </p:sp>
      <p:sp>
        <p:nvSpPr>
          <p:cNvPr id="8" name="PlaceHolder 7"/>
          <p:cNvSpPr>
            <a:spLocks noGrp="1"/>
          </p:cNvSpPr>
          <p:nvPr>
            <p:ph type="dt" idx="3"/>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1597680"/>
            <a:ext cx="7771320" cy="110160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1" name="PlaceHolder 2"/>
          <p:cNvSpPr>
            <a:spLocks noGrp="1"/>
          </p:cNvSpPr>
          <p:nvPr>
            <p:ph type="body"/>
          </p:nvPr>
        </p:nvSpPr>
        <p:spPr>
          <a:xfrm>
            <a:off x="457200" y="1203480"/>
            <a:ext cx="8228880" cy="2982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2" name="PlaceHolder 3"/>
          <p:cNvSpPr>
            <a:spLocks noGrp="1"/>
          </p:cNvSpPr>
          <p:nvPr>
            <p:ph type="ftr" idx="1"/>
          </p:nvPr>
        </p:nvSpPr>
        <p:spPr>
          <a:xfrm>
            <a:off x="3124080" y="4767120"/>
            <a:ext cx="2894400" cy="2728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ru-RU" sz="1400" spc="-1" strike="noStrike">
                <a:solidFill>
                  <a:srgbClr val="000000"/>
                </a:solidFill>
                <a:latin typeface="Times New Roman"/>
                <a:ea typeface="DejaVu Sans"/>
              </a:defRPr>
            </a:lvl1pPr>
          </a:lstStyle>
          <a:p>
            <a:pPr indent="0" algn="ctr">
              <a:lnSpc>
                <a:spcPct val="100000"/>
              </a:lnSpc>
              <a:buNone/>
              <a:tabLst>
                <a:tab algn="l" pos="0"/>
              </a:tabLst>
            </a:pPr>
            <a:r>
              <a:rPr b="0" lang="ru-RU" sz="1400" spc="-1" strike="noStrike">
                <a:solidFill>
                  <a:srgbClr val="000000"/>
                </a:solidFill>
                <a:latin typeface="Times New Roman"/>
                <a:ea typeface="DejaVu Sans"/>
              </a:rPr>
              <a:t>&lt;нижний колонтитул&gt;</a:t>
            </a:r>
            <a:endParaRPr b="0" lang="ru-RU" sz="1400" spc="-1" strike="noStrike">
              <a:solidFill>
                <a:srgbClr val="000000"/>
              </a:solidFill>
              <a:latin typeface="Times New Roman"/>
            </a:endParaRPr>
          </a:p>
        </p:txBody>
      </p:sp>
      <p:sp>
        <p:nvSpPr>
          <p:cNvPr id="3" name="PlaceHolder 4"/>
          <p:cNvSpPr>
            <a:spLocks noGrp="1"/>
          </p:cNvSpPr>
          <p:nvPr>
            <p:ph type="sldNum" idx="2"/>
          </p:nvPr>
        </p:nvSpPr>
        <p:spPr>
          <a:xfrm>
            <a:off x="6553080" y="4767120"/>
            <a:ext cx="2132640" cy="2728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ea typeface="DejaVu Sans"/>
              </a:defRPr>
            </a:lvl1pPr>
          </a:lstStyle>
          <a:p>
            <a:pPr indent="0" algn="r">
              <a:lnSpc>
                <a:spcPct val="100000"/>
              </a:lnSpc>
              <a:buNone/>
              <a:tabLst>
                <a:tab algn="l" pos="0"/>
              </a:tabLst>
            </a:pPr>
            <a:fld id="{EC703EF4-7BCB-406B-A5B7-A3660D92B68F}" type="slidenum">
              <a:rPr b="0" lang="ru-RU" sz="1200" spc="-1" strike="noStrike">
                <a:solidFill>
                  <a:srgbClr val="8b8b8b"/>
                </a:solidFill>
                <a:latin typeface="Calibri"/>
                <a:ea typeface="DejaVu Sans"/>
              </a:rPr>
              <a:t>&lt;номер&gt;</a:t>
            </a:fld>
            <a:endParaRPr b="0" lang="ru-RU" sz="1200" spc="-1" strike="noStrike">
              <a:solidFill>
                <a:srgbClr val="000000"/>
              </a:solidFill>
              <a:latin typeface="Times New Roman"/>
            </a:endParaRPr>
          </a:p>
        </p:txBody>
      </p:sp>
      <p:sp>
        <p:nvSpPr>
          <p:cNvPr id="4" name="PlaceHolder 5"/>
          <p:cNvSpPr>
            <a:spLocks noGrp="1"/>
          </p:cNvSpPr>
          <p:nvPr>
            <p:ph type="dt" idx="3"/>
          </p:nvPr>
        </p:nvSpPr>
        <p:spPr>
          <a:xfrm>
            <a:off x="457200" y="4767120"/>
            <a:ext cx="2132640" cy="272880"/>
          </a:xfrm>
          <a:prstGeom prst="rect">
            <a:avLst/>
          </a:prstGeom>
          <a:noFill/>
          <a:ln w="0">
            <a:noFill/>
          </a:ln>
        </p:spPr>
        <p:txBody>
          <a:bodyPr lIns="90000" rIns="90000" tIns="45000" bIns="4500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3124080" y="4767120"/>
            <a:ext cx="2894400" cy="2728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ru-RU" sz="1400" spc="-1" strike="noStrike">
                <a:solidFill>
                  <a:srgbClr val="000000"/>
                </a:solidFill>
                <a:latin typeface="Times New Roman"/>
                <a:ea typeface="DejaVu Sans"/>
              </a:defRPr>
            </a:lvl1pPr>
          </a:lstStyle>
          <a:p>
            <a:pPr indent="0" algn="ctr">
              <a:lnSpc>
                <a:spcPct val="100000"/>
              </a:lnSpc>
              <a:buNone/>
              <a:tabLst>
                <a:tab algn="l" pos="0"/>
              </a:tabLst>
            </a:pPr>
            <a:r>
              <a:rPr b="0" lang="ru-RU" sz="1400" spc="-1" strike="noStrike">
                <a:solidFill>
                  <a:srgbClr val="000000"/>
                </a:solidFill>
                <a:latin typeface="Times New Roman"/>
                <a:ea typeface="DejaVu Sans"/>
              </a:rPr>
              <a:t>&lt;нижний колонтитул&gt;</a:t>
            </a:r>
            <a:endParaRPr b="0" lang="ru-RU" sz="1400" spc="-1" strike="noStrike">
              <a:solidFill>
                <a:srgbClr val="000000"/>
              </a:solidFill>
              <a:latin typeface="Times New Roman"/>
            </a:endParaRPr>
          </a:p>
        </p:txBody>
      </p:sp>
      <p:sp>
        <p:nvSpPr>
          <p:cNvPr id="42" name="PlaceHolder 2"/>
          <p:cNvSpPr>
            <a:spLocks noGrp="1"/>
          </p:cNvSpPr>
          <p:nvPr>
            <p:ph type="sldNum" idx="5"/>
          </p:nvPr>
        </p:nvSpPr>
        <p:spPr>
          <a:xfrm>
            <a:off x="6553080" y="4767120"/>
            <a:ext cx="2132640" cy="2728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ea typeface="DejaVu Sans"/>
              </a:defRPr>
            </a:lvl1pPr>
          </a:lstStyle>
          <a:p>
            <a:pPr indent="0" algn="r">
              <a:lnSpc>
                <a:spcPct val="100000"/>
              </a:lnSpc>
              <a:buNone/>
              <a:tabLst>
                <a:tab algn="l" pos="0"/>
              </a:tabLst>
            </a:pPr>
            <a:fld id="{A2C778D0-7AB5-4B4A-B0F4-4EAC39F910FB}" type="slidenum">
              <a:rPr b="0" lang="ru-RU" sz="1200" spc="-1" strike="noStrike">
                <a:solidFill>
                  <a:srgbClr val="8b8b8b"/>
                </a:solidFill>
                <a:latin typeface="Calibri"/>
                <a:ea typeface="DejaVu Sans"/>
              </a:rPr>
              <a:t>&lt;номер&gt;</a:t>
            </a:fld>
            <a:endParaRPr b="0" lang="ru-RU" sz="1200" spc="-1" strike="noStrike">
              <a:solidFill>
                <a:srgbClr val="000000"/>
              </a:solidFill>
              <a:latin typeface="Times New Roman"/>
            </a:endParaRPr>
          </a:p>
        </p:txBody>
      </p:sp>
      <p:sp>
        <p:nvSpPr>
          <p:cNvPr id="43" name="PlaceHolder 3"/>
          <p:cNvSpPr>
            <a:spLocks noGrp="1"/>
          </p:cNvSpPr>
          <p:nvPr>
            <p:ph type="dt" idx="6"/>
          </p:nvPr>
        </p:nvSpPr>
        <p:spPr>
          <a:xfrm>
            <a:off x="457200" y="4767120"/>
            <a:ext cx="2132640" cy="272880"/>
          </a:xfrm>
          <a:prstGeom prst="rect">
            <a:avLst/>
          </a:prstGeom>
          <a:noFill/>
          <a:ln w="0">
            <a:noFill/>
          </a:ln>
        </p:spPr>
        <p:txBody>
          <a:bodyPr lIns="90000" rIns="90000" tIns="45000" bIns="4500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44" name="PlaceHolder 4"/>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45"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1143000" y="841680"/>
            <a:ext cx="6857640" cy="1790280"/>
          </a:xfrm>
          <a:prstGeom prst="rect">
            <a:avLst/>
          </a:prstGeom>
          <a:noFill/>
          <a:ln w="0">
            <a:noFill/>
          </a:ln>
        </p:spPr>
        <p:txBody>
          <a:bodyPr lIns="0" rIns="0" tIns="0" bIns="0" anchor="b">
            <a:noAutofit/>
          </a:bodyPr>
          <a:p>
            <a:pPr indent="0" algn="ctr">
              <a:lnSpc>
                <a:spcPct val="100000"/>
              </a:lnSpc>
              <a:buNone/>
            </a:pPr>
            <a:r>
              <a:rPr b="0" lang="ru-RU" sz="4500" spc="-1" strike="noStrike">
                <a:solidFill>
                  <a:srgbClr val="000000"/>
                </a:solidFill>
                <a:latin typeface="Arial"/>
              </a:rPr>
              <a:t>Образец заголовка</a:t>
            </a:r>
            <a:endParaRPr b="0" lang="ru-RU" sz="4500" spc="-1" strike="noStrike">
              <a:solidFill>
                <a:srgbClr val="000000"/>
              </a:solidFill>
              <a:latin typeface="Arial"/>
            </a:endParaRPr>
          </a:p>
        </p:txBody>
      </p:sp>
      <p:sp>
        <p:nvSpPr>
          <p:cNvPr id="83" name="PlaceHolder 2"/>
          <p:cNvSpPr>
            <a:spLocks noGrp="1"/>
          </p:cNvSpPr>
          <p:nvPr>
            <p:ph type="dt" idx="7"/>
          </p:nvPr>
        </p:nvSpPr>
        <p:spPr>
          <a:xfrm>
            <a:off x="457200" y="4767120"/>
            <a:ext cx="2132640" cy="27288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400" spc="-1" strike="noStrike">
                <a:solidFill>
                  <a:srgbClr val="000000"/>
                </a:solidFill>
                <a:latin typeface="Times New Roman"/>
                <a:ea typeface="DejaVu Sans"/>
              </a:defRPr>
            </a:lvl1pPr>
          </a:lstStyle>
          <a:p>
            <a:pPr indent="0">
              <a:lnSpc>
                <a:spcPct val="100000"/>
              </a:lnSpc>
              <a:buNone/>
              <a:tabLst>
                <a:tab algn="l" pos="0"/>
              </a:tabLst>
            </a:pPr>
            <a:r>
              <a:rPr b="0" lang="ru-RU" sz="1400" spc="-1" strike="noStrike">
                <a:solidFill>
                  <a:srgbClr val="000000"/>
                </a:solidFill>
                <a:latin typeface="Times New Roman"/>
                <a:ea typeface="DejaVu Sans"/>
              </a:rPr>
              <a:t>&lt;дата/время&gt;</a:t>
            </a:r>
            <a:endParaRPr b="0" lang="ru-RU" sz="1400" spc="-1" strike="noStrike">
              <a:solidFill>
                <a:srgbClr val="000000"/>
              </a:solidFill>
              <a:latin typeface="Times New Roman"/>
            </a:endParaRPr>
          </a:p>
        </p:txBody>
      </p:sp>
      <p:sp>
        <p:nvSpPr>
          <p:cNvPr id="84" name="PlaceHolder 3"/>
          <p:cNvSpPr>
            <a:spLocks noGrp="1"/>
          </p:cNvSpPr>
          <p:nvPr>
            <p:ph type="ftr" idx="8"/>
          </p:nvPr>
        </p:nvSpPr>
        <p:spPr>
          <a:xfrm>
            <a:off x="3124080" y="4767120"/>
            <a:ext cx="2894400" cy="272880"/>
          </a:xfrm>
          <a:prstGeom prst="rect">
            <a:avLst/>
          </a:prstGeom>
          <a:noFill/>
          <a:ln w="0">
            <a:noFill/>
          </a:ln>
        </p:spPr>
        <p:txBody>
          <a:bodyPr lIns="90000" rIns="90000" tIns="45000" bIns="45000" anchor="ctr">
            <a:noAutofit/>
          </a:bodyPr>
          <a:lstStyle>
            <a:lvl1pPr indent="0" algn="ctr">
              <a:buNone/>
              <a:defRPr b="0" lang="ru-RU" sz="1400" spc="-1" strike="noStrike">
                <a:solidFill>
                  <a:srgbClr val="000000"/>
                </a:solidFill>
                <a:latin typeface="Times New Roman"/>
              </a:defRPr>
            </a:lvl1pPr>
          </a:lstStyle>
          <a:p>
            <a:pPr indent="0" algn="ctr">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85" name="PlaceHolder 4"/>
          <p:cNvSpPr>
            <a:spLocks noGrp="1"/>
          </p:cNvSpPr>
          <p:nvPr>
            <p:ph type="sldNum" idx="9"/>
          </p:nvPr>
        </p:nvSpPr>
        <p:spPr>
          <a:xfrm>
            <a:off x="6553080" y="4767120"/>
            <a:ext cx="2132640" cy="2728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ea typeface="DejaVu Sans"/>
              </a:defRPr>
            </a:lvl1pPr>
          </a:lstStyle>
          <a:p>
            <a:pPr indent="0" algn="r">
              <a:lnSpc>
                <a:spcPct val="100000"/>
              </a:lnSpc>
              <a:buNone/>
              <a:tabLst>
                <a:tab algn="l" pos="0"/>
              </a:tabLst>
            </a:pPr>
            <a:fld id="{1E33FB6A-B3D9-40D8-8CE6-6B2B10E0154F}" type="slidenum">
              <a:rPr b="0" lang="ru-RU" sz="1200" spc="-1" strike="noStrike">
                <a:solidFill>
                  <a:srgbClr val="8b8b8b"/>
                </a:solidFill>
                <a:latin typeface="Calibri"/>
                <a:ea typeface="DejaVu Sans"/>
              </a:rPr>
              <a:t>&lt;номер&gt;</a:t>
            </a:fld>
            <a:endParaRPr b="0" lang="ru-RU" sz="1200" spc="-1" strike="noStrike">
              <a:solidFill>
                <a:srgbClr val="000000"/>
              </a:solidFill>
              <a:latin typeface="Times New Roman"/>
            </a:endParaRPr>
          </a:p>
        </p:txBody>
      </p:sp>
      <p:sp>
        <p:nvSpPr>
          <p:cNvPr id="86"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1.jpeg"/><Relationship Id="rId3" Type="http://schemas.openxmlformats.org/officeDocument/2006/relationships/slideLayout" Target="../slideLayouts/slideLayout26.xml"/>
</Relationships>
</file>

<file path=ppt/slides/_rels/slide2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АПТЕКОВ Амир Абдрахманович</a:t>
            </a:r>
            <a:endParaRPr b="0" lang="ru-RU" sz="2000" spc="-1" strike="noStrike">
              <a:solidFill>
                <a:srgbClr val="000000"/>
              </a:solidFill>
              <a:latin typeface="Arial"/>
            </a:endParaRPr>
          </a:p>
        </p:txBody>
      </p:sp>
      <p:sp>
        <p:nvSpPr>
          <p:cNvPr id="130" name="TextBox 9"/>
          <p:cNvSpPr/>
          <p:nvPr/>
        </p:nvSpPr>
        <p:spPr>
          <a:xfrm>
            <a:off x="166320" y="4621680"/>
            <a:ext cx="70333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Отец Закировой Резиды Амировны председателя ТИК Агрызского района РТ</a:t>
            </a:r>
            <a:endParaRPr b="0" lang="ru-RU" sz="1400" spc="-1" strike="noStrike">
              <a:solidFill>
                <a:srgbClr val="000000"/>
              </a:solidFill>
              <a:latin typeface="Arial"/>
            </a:endParaRPr>
          </a:p>
        </p:txBody>
      </p:sp>
      <p:sp>
        <p:nvSpPr>
          <p:cNvPr id="131" name="TextBox 10"/>
          <p:cNvSpPr/>
          <p:nvPr/>
        </p:nvSpPr>
        <p:spPr>
          <a:xfrm>
            <a:off x="2939760" y="1059480"/>
            <a:ext cx="5875560" cy="31028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404040"/>
                </a:solidFill>
                <a:latin typeface="Times New Roman"/>
                <a:ea typeface="DejaVu Sans"/>
              </a:rPr>
              <a:t>Родился в 1923 году в Татарской АССР, в городе Агрыз, в семье рабочего. В марте 1942 года был призван Агрызским РВК в ряды Красной Армии. Был командиром стрелкового отделения 956 стрелкового полка, в звании сержанта. В боях под Ржевом 01.08.1942 получил тяжелое ранение в правую руку. Проходил лечение в эвакогоспитале №2815. В декабре 1942 года был комиссован.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 </a:t>
            </a:r>
            <a:r>
              <a:rPr b="0" lang="ru-RU" sz="1400" spc="-1" strike="noStrike">
                <a:solidFill>
                  <a:srgbClr val="404040"/>
                </a:solidFill>
                <a:latin typeface="Times New Roman"/>
                <a:ea typeface="DejaVu Sans"/>
              </a:rPr>
              <a:t>Член КПСС с 1951 года. С 1952 по 1986 гг. работал в РК КПСС.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 </a:t>
            </a:r>
            <a:r>
              <a:rPr b="0" lang="ru-RU" sz="1400" spc="-1" strike="noStrike">
                <a:solidFill>
                  <a:srgbClr val="404040"/>
                </a:solidFill>
                <a:latin typeface="Times New Roman"/>
                <a:ea typeface="DejaVu Sans"/>
              </a:rPr>
              <a:t>Награжден «Орденом Отечественной войны </a:t>
            </a:r>
            <a:r>
              <a:rPr b="0" lang="en-US" sz="1400" spc="-1" strike="noStrike">
                <a:solidFill>
                  <a:srgbClr val="404040"/>
                </a:solidFill>
                <a:latin typeface="Times New Roman"/>
                <a:ea typeface="DejaVu Sans"/>
              </a:rPr>
              <a:t>I </a:t>
            </a:r>
            <a:r>
              <a:rPr b="0" lang="ru-RU" sz="1400" spc="-1" strike="noStrike">
                <a:solidFill>
                  <a:srgbClr val="404040"/>
                </a:solidFill>
                <a:latin typeface="Times New Roman"/>
                <a:ea typeface="DejaVu Sans"/>
              </a:rPr>
              <a:t>степени»,</a:t>
            </a:r>
            <a:r>
              <a:rPr b="0" lang="ru-RU" sz="1400" spc="-1" strike="noStrike">
                <a:solidFill>
                  <a:srgbClr val="000000"/>
                </a:solidFill>
                <a:latin typeface="Arial"/>
                <a:ea typeface="DejaVu Sans"/>
              </a:rPr>
              <a:t> </a:t>
            </a:r>
            <a:r>
              <a:rPr b="0" lang="ru-RU" sz="1400" spc="-1" strike="noStrike">
                <a:solidFill>
                  <a:srgbClr val="404040"/>
                </a:solidFill>
                <a:latin typeface="Times New Roman"/>
                <a:ea typeface="DejaVu Sans"/>
              </a:rPr>
              <a:t>медалями «За отвагу», «За доблестный труд в Великой Отечественной войне 1941-1945 г.г.», «50 лет Вооруженных сил СССР», «За доблестный труд в ознаменование 100-летия со дня рождения В.И. Ленина», «30 лет Победы в Великой Отечественной войне 1941-1945 г.г.», «60 лет Вооруженных Сил СССР» и многими другими. </a:t>
            </a:r>
            <a:endParaRPr b="0" lang="ru-RU" sz="1400" spc="-1" strike="noStrike">
              <a:solidFill>
                <a:srgbClr val="000000"/>
              </a:solidFill>
              <a:latin typeface="Arial"/>
            </a:endParaRPr>
          </a:p>
        </p:txBody>
      </p:sp>
      <p:sp>
        <p:nvSpPr>
          <p:cNvPr id="132" name="TextBox 11"/>
          <p:cNvSpPr/>
          <p:nvPr/>
        </p:nvSpPr>
        <p:spPr>
          <a:xfrm>
            <a:off x="2961720" y="483480"/>
            <a:ext cx="58413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02.05.1923 - 24.07.1994</a:t>
            </a:r>
            <a:endParaRPr b="0" lang="ru-RU" sz="1400" spc="-1" strike="noStrike">
              <a:solidFill>
                <a:srgbClr val="000000"/>
              </a:solidFill>
              <a:latin typeface="Arial"/>
            </a:endParaRPr>
          </a:p>
        </p:txBody>
      </p:sp>
      <p:sp>
        <p:nvSpPr>
          <p:cNvPr id="133"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134"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135" name="Рисунок 1" descr=""/>
          <p:cNvPicPr/>
          <p:nvPr/>
        </p:nvPicPr>
        <p:blipFill>
          <a:blip r:embed="rId1"/>
          <a:stretch/>
        </p:blipFill>
        <p:spPr>
          <a:xfrm>
            <a:off x="261360" y="576000"/>
            <a:ext cx="2546280" cy="344268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Box 9"/>
          <p:cNvSpPr/>
          <p:nvPr/>
        </p:nvSpPr>
        <p:spPr>
          <a:xfrm>
            <a:off x="216720" y="4476600"/>
            <a:ext cx="73429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000000"/>
                </a:solidFill>
                <a:latin typeface="Times New Roman"/>
                <a:ea typeface="DejaVu Sans"/>
              </a:rPr>
              <a:t>Дедушка Хановой Миляуши Минерахмановны, члена УИК № 505 Агрызского района</a:t>
            </a:r>
            <a:endParaRPr b="0" lang="ru-RU" sz="1400" spc="-1" strike="noStrike">
              <a:solidFill>
                <a:srgbClr val="000000"/>
              </a:solidFill>
              <a:latin typeface="Arial"/>
            </a:endParaRPr>
          </a:p>
        </p:txBody>
      </p:sp>
      <p:sp>
        <p:nvSpPr>
          <p:cNvPr id="198" name="TextBox 11"/>
          <p:cNvSpPr/>
          <p:nvPr/>
        </p:nvSpPr>
        <p:spPr>
          <a:xfrm>
            <a:off x="3099960" y="497160"/>
            <a:ext cx="445968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000000"/>
                </a:solidFill>
                <a:latin typeface="Times New Roman"/>
                <a:ea typeface="DejaVu Sans"/>
              </a:rPr>
              <a:t>1906 - 1980</a:t>
            </a:r>
            <a:endParaRPr b="0" lang="ru-RU" sz="1400" spc="-1" strike="noStrike">
              <a:solidFill>
                <a:srgbClr val="000000"/>
              </a:solidFill>
              <a:latin typeface="Arial"/>
            </a:endParaRPr>
          </a:p>
        </p:txBody>
      </p:sp>
      <p:sp>
        <p:nvSpPr>
          <p:cNvPr id="199" name="Прямоугольник 1"/>
          <p:cNvSpPr/>
          <p:nvPr/>
        </p:nvSpPr>
        <p:spPr>
          <a:xfrm>
            <a:off x="297000" y="339840"/>
            <a:ext cx="2329200" cy="35262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00"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201" name="Picture 2" descr="C:\Users\1\Desktop\самат\бабай.jpg"/>
          <p:cNvPicPr/>
          <p:nvPr/>
        </p:nvPicPr>
        <p:blipFill>
          <a:blip r:embed="rId1"/>
          <a:stretch/>
        </p:blipFill>
        <p:spPr>
          <a:xfrm>
            <a:off x="175680" y="361800"/>
            <a:ext cx="2489760" cy="3580560"/>
          </a:xfrm>
          <a:prstGeom prst="rect">
            <a:avLst/>
          </a:prstGeom>
          <a:ln w="0">
            <a:noFill/>
          </a:ln>
        </p:spPr>
      </p:pic>
      <p:sp>
        <p:nvSpPr>
          <p:cNvPr id="202" name="Прямоугольник 10"/>
          <p:cNvSpPr/>
          <p:nvPr/>
        </p:nvSpPr>
        <p:spPr>
          <a:xfrm>
            <a:off x="2880000" y="1693080"/>
            <a:ext cx="54856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1800" spc="-1" strike="noStrike">
                <a:solidFill>
                  <a:srgbClr val="000000"/>
                </a:solidFill>
                <a:latin typeface="Times New Roman"/>
                <a:ea typeface="DejaVu Sans"/>
              </a:rPr>
              <a:t>Призван в армию в марте 23.031942 году. Служил в 173 стрелковой дивизии. Участвовал в обороне Москвы, Сталинградской битве. Демобилизован 01.12.1942 году по ранению.</a:t>
            </a:r>
            <a:endParaRPr b="0" lang="ru-RU" sz="1800" spc="-1" strike="noStrike">
              <a:solidFill>
                <a:srgbClr val="000000"/>
              </a:solidFill>
              <a:latin typeface="Arial"/>
            </a:endParaRPr>
          </a:p>
        </p:txBody>
      </p:sp>
      <p:sp>
        <p:nvSpPr>
          <p:cNvPr id="203" name="Прямоугольник 11"/>
          <p:cNvSpPr/>
          <p:nvPr/>
        </p:nvSpPr>
        <p:spPr>
          <a:xfrm>
            <a:off x="3048120" y="133200"/>
            <a:ext cx="5104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800" spc="-1" strike="noStrike">
                <a:solidFill>
                  <a:srgbClr val="ff0000"/>
                </a:solidFill>
                <a:latin typeface="Times New Roman"/>
                <a:ea typeface="DejaVu Sans"/>
              </a:rPr>
              <a:t>САФАРГАЛИН Мингазетдин Закирович </a:t>
            </a:r>
            <a:endParaRPr b="0" lang="ru-RU" sz="1800" spc="-1" strike="noStrike">
              <a:solidFill>
                <a:srgbClr val="000000"/>
              </a:solidFill>
              <a:latin typeface="Arial"/>
            </a:endParaRPr>
          </a:p>
        </p:txBody>
      </p:sp>
    </p:spTree>
  </p:cSld>
  <mc:AlternateContent>
    <mc:Choice Requires="p14">
      <p:transition spd="med" advTm="18000" p14:dur="700">
        <p:fade/>
      </p:transition>
    </mc:Choice>
    <mc:Fallback>
      <p:transition spd="med" advTm="18000">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Box 3"/>
          <p:cNvSpPr/>
          <p:nvPr/>
        </p:nvSpPr>
        <p:spPr>
          <a:xfrm>
            <a:off x="2970360" y="223920"/>
            <a:ext cx="58226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ИСЛАМОВ Митрофан Михайлович</a:t>
            </a:r>
            <a:endParaRPr b="0" lang="ru-RU" sz="2000" spc="-1" strike="noStrike">
              <a:solidFill>
                <a:srgbClr val="000000"/>
              </a:solidFill>
              <a:latin typeface="Arial"/>
            </a:endParaRPr>
          </a:p>
        </p:txBody>
      </p:sp>
      <p:sp>
        <p:nvSpPr>
          <p:cNvPr id="205" name="TextBox 9"/>
          <p:cNvSpPr/>
          <p:nvPr/>
        </p:nvSpPr>
        <p:spPr>
          <a:xfrm>
            <a:off x="231480" y="4621680"/>
            <a:ext cx="67878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Бакировой Аиды Раисовны, сектретаря УИК № 474 Агрызского района</a:t>
            </a:r>
            <a:endParaRPr b="0" lang="ru-RU" sz="1400" spc="-1" strike="noStrike">
              <a:solidFill>
                <a:srgbClr val="000000"/>
              </a:solidFill>
              <a:latin typeface="Arial"/>
            </a:endParaRPr>
          </a:p>
        </p:txBody>
      </p:sp>
      <p:sp>
        <p:nvSpPr>
          <p:cNvPr id="206" name="TextBox 10"/>
          <p:cNvSpPr/>
          <p:nvPr/>
        </p:nvSpPr>
        <p:spPr>
          <a:xfrm>
            <a:off x="2970360" y="771480"/>
            <a:ext cx="5875200" cy="3286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404040"/>
                </a:solidFill>
                <a:latin typeface="Times New Roman"/>
                <a:ea typeface="DejaVu Sans"/>
              </a:rPr>
              <a:t>Настоящее имя Исламов Миннерахман Миннегазетдинович. Родился в 1919 году в Татарстане, в Агрызском районе деревне Балтаси, в семье крестьянина. Добровольцем пошел на фронт в Первую мировую войну из Красноборской РВК, Татарская АССР, Красноборского района. В 1941 году вступил в ряды 674 стрелкового полка 150 стрелковой дивизии. Перед боем 27.10.1944 года при прорыве обороны противника он разведал и уточнил огневые точки противника. В бою выдвинулся в перед корректировал огнем своей  батареи, в результате чего были выведены из строя крупное количество ручных пулеметов и пушки противника. При продвижении вперед 28.10.1944 года сильный заслон противника приостановил пехоту и он будучи в передовых порядках пехоты установил место нахождения пулеметных точек, сообщил данные на батарею, в результате чего заслон был сбит. Награжден Орденом Славы </a:t>
            </a:r>
            <a:r>
              <a:rPr b="0" lang="en-US" sz="1400" spc="-1" strike="noStrike">
                <a:solidFill>
                  <a:srgbClr val="404040"/>
                </a:solidFill>
                <a:latin typeface="Times New Roman"/>
                <a:ea typeface="DejaVu Sans"/>
              </a:rPr>
              <a:t>III </a:t>
            </a:r>
            <a:r>
              <a:rPr b="0" lang="ru-RU" sz="1400" spc="-1" strike="noStrike">
                <a:solidFill>
                  <a:srgbClr val="404040"/>
                </a:solidFill>
                <a:latin typeface="Times New Roman"/>
                <a:ea typeface="DejaVu Sans"/>
              </a:rPr>
              <a:t>степени 13 июня 1945 году, медалью «За отвагу» 29 апреля 1944 года, медалью «За отвагу» 29 ноября 1944 года. </a:t>
            </a:r>
            <a:endParaRPr b="0" lang="ru-RU" sz="1400" spc="-1" strike="noStrike">
              <a:solidFill>
                <a:srgbClr val="000000"/>
              </a:solidFill>
              <a:latin typeface="Arial"/>
            </a:endParaRPr>
          </a:p>
        </p:txBody>
      </p:sp>
      <p:sp>
        <p:nvSpPr>
          <p:cNvPr id="207" name="TextBox 11"/>
          <p:cNvSpPr/>
          <p:nvPr/>
        </p:nvSpPr>
        <p:spPr>
          <a:xfrm>
            <a:off x="2988000" y="468720"/>
            <a:ext cx="5841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06.05.1919 - 15.03.1982</a:t>
            </a:r>
            <a:endParaRPr b="0" lang="ru-RU" sz="1400" spc="-1" strike="noStrike">
              <a:solidFill>
                <a:srgbClr val="000000"/>
              </a:solidFill>
              <a:latin typeface="Arial"/>
            </a:endParaRPr>
          </a:p>
        </p:txBody>
      </p:sp>
      <p:sp>
        <p:nvSpPr>
          <p:cNvPr id="208" name="TextBox 8"/>
          <p:cNvSpPr/>
          <p:nvPr/>
        </p:nvSpPr>
        <p:spPr>
          <a:xfrm>
            <a:off x="755640" y="1779840"/>
            <a:ext cx="13226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209" name="Правая фигурная скобка 2"/>
          <p:cNvSpPr/>
          <p:nvPr/>
        </p:nvSpPr>
        <p:spPr>
          <a:xfrm>
            <a:off x="8820360" y="843480"/>
            <a:ext cx="44280" cy="259092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210" name="Рисунок 1" descr=""/>
          <p:cNvPicPr/>
          <p:nvPr/>
        </p:nvPicPr>
        <p:blipFill>
          <a:blip r:embed="rId1"/>
          <a:stretch/>
        </p:blipFill>
        <p:spPr>
          <a:xfrm>
            <a:off x="297000" y="699840"/>
            <a:ext cx="2582640" cy="352584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f0000"/>
                </a:solidFill>
                <a:latin typeface="Times New Roman"/>
                <a:ea typeface="DejaVu Sans"/>
              </a:rPr>
              <a:t>ВАХИТОВА Рамзия Шабетдиновна</a:t>
            </a:r>
            <a:endParaRPr b="0" lang="ru-RU" sz="2000" spc="-1" strike="noStrike">
              <a:solidFill>
                <a:srgbClr val="000000"/>
              </a:solidFill>
              <a:latin typeface="Arial"/>
            </a:endParaRPr>
          </a:p>
        </p:txBody>
      </p:sp>
      <p:sp>
        <p:nvSpPr>
          <p:cNvPr id="212" name="TextBox 9"/>
          <p:cNvSpPr/>
          <p:nvPr/>
        </p:nvSpPr>
        <p:spPr>
          <a:xfrm>
            <a:off x="210240" y="4445280"/>
            <a:ext cx="66294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Бабушка Шакировой Гульшат Инсафовны, члена УИК 481 Агрызского района</a:t>
            </a:r>
            <a:endParaRPr b="0" lang="ru-RU" sz="1400" spc="-1" strike="noStrike">
              <a:solidFill>
                <a:srgbClr val="000000"/>
              </a:solidFill>
              <a:latin typeface="Arial"/>
            </a:endParaRPr>
          </a:p>
        </p:txBody>
      </p:sp>
      <p:sp>
        <p:nvSpPr>
          <p:cNvPr id="213" name="TextBox 10"/>
          <p:cNvSpPr/>
          <p:nvPr/>
        </p:nvSpPr>
        <p:spPr>
          <a:xfrm>
            <a:off x="2904840" y="843480"/>
            <a:ext cx="5875560" cy="34995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000000"/>
                </a:solidFill>
                <a:latin typeface="Arial Unicode MS"/>
                <a:ea typeface="Arial Unicode MS"/>
              </a:rPr>
              <a:t>Родилась в 1930 году в Агрызском районе д.Старое Сляково, Республика Татарстан, в семье крестьянина. </a:t>
            </a:r>
            <a:r>
              <a:rPr b="0" lang="ru-RU" sz="1400" spc="-1" strike="noStrike">
                <a:solidFill>
                  <a:srgbClr val="000000"/>
                </a:solidFill>
                <a:latin typeface="Arial"/>
                <a:ea typeface="DejaVu Sans"/>
              </a:rPr>
              <a:t>В 5 лет жизнь девочки, оставшейся без матери и отца, была очень тяжелой. Она осталась  с сестрой и братом. Училась только до 5 класса. В 1941 году, когда брат ушел на войну, их жизнь еще сильнее осложнилась. Её брат в том же году был ранен, вернулся с войны и умер во время операции. Забота о сестре легла на плечи старшей сестры Зайнаб. Ели все, что под ногами растет. Бывали случаи, когда на маленькой тележке везли дрова из леса падала в обморок. Наравне со взрослыми косила жатву, косила сено, вязала снопы. Много лет работала глухарем на тракторе. После войны судьба привела её на Сарапульский деревообрабатывающий завод. После этого она взяла под свое крыло двух оставшихся сиротами детей и начали жить с мужем Хусаином.У них родились еще 2 общих дочери. Сейчас она очень счастлива живет с семьей сына Инсафа в д.Биктово.</a:t>
            </a:r>
            <a:endParaRPr b="0" lang="ru-RU" sz="1400" spc="-1" strike="noStrike">
              <a:solidFill>
                <a:srgbClr val="000000"/>
              </a:solidFill>
              <a:latin typeface="Arial"/>
            </a:endParaRPr>
          </a:p>
        </p:txBody>
      </p:sp>
      <p:sp>
        <p:nvSpPr>
          <p:cNvPr id="214" name="TextBox 11"/>
          <p:cNvSpPr/>
          <p:nvPr/>
        </p:nvSpPr>
        <p:spPr>
          <a:xfrm>
            <a:off x="2951280" y="583560"/>
            <a:ext cx="58413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Arial Black"/>
                <a:ea typeface="DejaVu Sans"/>
              </a:rPr>
              <a:t>15.11.1930 – по сегодняшний день</a:t>
            </a:r>
            <a:endParaRPr b="0" lang="ru-RU" sz="1400" spc="-1" strike="noStrike">
              <a:solidFill>
                <a:srgbClr val="000000"/>
              </a:solidFill>
              <a:latin typeface="Arial"/>
            </a:endParaRPr>
          </a:p>
        </p:txBody>
      </p:sp>
      <p:sp>
        <p:nvSpPr>
          <p:cNvPr id="215" name="Прямоугольник 1"/>
          <p:cNvSpPr/>
          <p:nvPr/>
        </p:nvSpPr>
        <p:spPr>
          <a:xfrm>
            <a:off x="297000" y="736560"/>
            <a:ext cx="2329200" cy="222624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16"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pic>
        <p:nvPicPr>
          <p:cNvPr id="217" name="Рисунок 1" descr=""/>
          <p:cNvPicPr/>
          <p:nvPr/>
        </p:nvPicPr>
        <p:blipFill>
          <a:blip r:embed="rId1"/>
          <a:stretch/>
        </p:blipFill>
        <p:spPr>
          <a:xfrm>
            <a:off x="296280" y="736560"/>
            <a:ext cx="2328480" cy="262296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Box 3"/>
          <p:cNvSpPr/>
          <p:nvPr/>
        </p:nvSpPr>
        <p:spPr>
          <a:xfrm>
            <a:off x="1917360" y="223920"/>
            <a:ext cx="5822280" cy="394560"/>
          </a:xfrm>
          <a:prstGeom prst="rect">
            <a:avLst/>
          </a:prstGeom>
          <a:noFill/>
          <a:ln w="0">
            <a:noFill/>
          </a:ln>
        </p:spPr>
        <p:style>
          <a:lnRef idx="0"/>
          <a:fillRef idx="0"/>
          <a:effectRef idx="0"/>
          <a:fontRef idx="minor"/>
        </p:style>
        <p:txBody>
          <a:bodyPr lIns="90000" rIns="90000" tIns="45000" bIns="45000" anchor="t">
            <a:spAutoFit/>
          </a:bodyPr>
          <a:p>
            <a:pPr marL="457200" indent="449640" algn="just">
              <a:lnSpc>
                <a:spcPct val="100000"/>
              </a:lnSpc>
              <a:tabLst>
                <a:tab algn="l" pos="0"/>
              </a:tabLst>
            </a:pPr>
            <a:r>
              <a:rPr b="1" lang="ru-RU" sz="2000" spc="-1" strike="noStrike">
                <a:solidFill>
                  <a:srgbClr val="fe341e"/>
                </a:solidFill>
                <a:latin typeface="Times New Roman"/>
                <a:ea typeface="DejaVu Sans"/>
              </a:rPr>
              <a:t>ГАТАУЛЛИН Шайгали Зиннурович</a:t>
            </a:r>
            <a:endParaRPr b="0" lang="ru-RU" sz="2000" spc="-1" strike="noStrike">
              <a:solidFill>
                <a:srgbClr val="000000"/>
              </a:solidFill>
              <a:latin typeface="Arial"/>
            </a:endParaRPr>
          </a:p>
        </p:txBody>
      </p:sp>
      <p:sp>
        <p:nvSpPr>
          <p:cNvPr id="219" name="TextBox 9"/>
          <p:cNvSpPr/>
          <p:nvPr/>
        </p:nvSpPr>
        <p:spPr>
          <a:xfrm>
            <a:off x="37080" y="4500000"/>
            <a:ext cx="82425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Гатауллина Марс Мобараковича,  председателя УИК№462 Агрызского района</a:t>
            </a:r>
            <a:endParaRPr b="0" lang="ru-RU" sz="1400" spc="-1" strike="noStrike">
              <a:solidFill>
                <a:srgbClr val="000000"/>
              </a:solidFill>
              <a:latin typeface="Arial"/>
            </a:endParaRPr>
          </a:p>
        </p:txBody>
      </p:sp>
      <p:sp>
        <p:nvSpPr>
          <p:cNvPr id="220" name="TextBox 10"/>
          <p:cNvSpPr/>
          <p:nvPr/>
        </p:nvSpPr>
        <p:spPr>
          <a:xfrm>
            <a:off x="2764440" y="618480"/>
            <a:ext cx="5874840" cy="34794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000000"/>
                </a:solidFill>
                <a:latin typeface="Times New Roman"/>
                <a:ea typeface="DejaVu Sans"/>
              </a:rPr>
              <a:t>Р</a:t>
            </a:r>
            <a:r>
              <a:rPr b="0" lang="ru-RU" sz="1200" spc="-1" strike="noStrike">
                <a:solidFill>
                  <a:srgbClr val="000000"/>
                </a:solidFill>
                <a:latin typeface="Times New Roman"/>
                <a:ea typeface="DejaVu Sans"/>
              </a:rPr>
              <a:t>одился в  деревне Балтачево Агрызского района в 1921г.</a:t>
            </a:r>
            <a:endParaRPr b="0" lang="ru-RU" sz="1200" spc="-1" strike="noStrike">
              <a:solidFill>
                <a:srgbClr val="000000"/>
              </a:solidFill>
              <a:latin typeface="Arial"/>
            </a:endParaRPr>
          </a:p>
          <a:p>
            <a:pPr algn="just">
              <a:lnSpc>
                <a:spcPct val="100000"/>
              </a:lnSpc>
              <a:spcBef>
                <a:spcPts val="116"/>
              </a:spcBef>
            </a:pPr>
            <a:r>
              <a:rPr b="0" lang="ru-RU" sz="1200" spc="-1" strike="noStrike">
                <a:solidFill>
                  <a:srgbClr val="000000"/>
                </a:solidFill>
                <a:latin typeface="Times New Roman"/>
                <a:ea typeface="DejaVu Sans"/>
              </a:rPr>
              <a:t>Мобилизован Красноборским РВК. Служил в 3 гвардейской минометной бригаде. На войне Шайгали перевозил снаряды. Перевозка снарядов в таких условиях становится задачей, где каждый момент балансирует между жизнью и смертью.</a:t>
            </a:r>
            <a:endParaRPr b="0" lang="ru-RU" sz="1200" spc="-1" strike="noStrike">
              <a:solidFill>
                <a:srgbClr val="000000"/>
              </a:solidFill>
              <a:latin typeface="Arial"/>
            </a:endParaRPr>
          </a:p>
          <a:p>
            <a:pPr algn="just">
              <a:lnSpc>
                <a:spcPct val="100000"/>
              </a:lnSpc>
              <a:spcBef>
                <a:spcPts val="116"/>
              </a:spcBef>
            </a:pPr>
            <a:r>
              <a:rPr b="0" lang="ru-RU" sz="1200" spc="-1" strike="noStrike">
                <a:solidFill>
                  <a:srgbClr val="000000"/>
                </a:solidFill>
                <a:latin typeface="Times New Roman"/>
                <a:ea typeface="DejaVu Sans"/>
              </a:rPr>
              <a:t> </a:t>
            </a:r>
            <a:r>
              <a:rPr b="0" lang="ru-RU" sz="1200" spc="-1" strike="noStrike">
                <a:solidFill>
                  <a:srgbClr val="000000"/>
                </a:solidFill>
                <a:latin typeface="Times New Roman"/>
                <a:ea typeface="DejaVu Sans"/>
              </a:rPr>
              <a:t>Со слов рассказов Шайгали своим детям: «Грузовики, замаскированные грязью и ветками, двигаются в ночной темноте, габаритные огни погашены. Дороги разбиты воронками от бомб, колеса скользят по грязи, а вдали грохочут орудия. Воздух пропитан гарью и порохом, каждый вдох обжигает легкие. Водители, закутанные в шинели, всматриваются в темноту, стараясь не замечать, как дрожат руки на руле.»</a:t>
            </a:r>
            <a:endParaRPr b="0" lang="ru-RU" sz="1200" spc="-1" strike="noStrike">
              <a:solidFill>
                <a:srgbClr val="000000"/>
              </a:solidFill>
              <a:latin typeface="Arial"/>
            </a:endParaRPr>
          </a:p>
          <a:p>
            <a:pPr algn="just">
              <a:lnSpc>
                <a:spcPct val="100000"/>
              </a:lnSpc>
              <a:spcBef>
                <a:spcPts val="116"/>
              </a:spcBef>
            </a:pPr>
            <a:r>
              <a:rPr b="0" lang="ru-RU" sz="1200" spc="-1" strike="noStrike">
                <a:solidFill>
                  <a:srgbClr val="000000"/>
                </a:solidFill>
                <a:latin typeface="Times New Roman"/>
                <a:ea typeface="DejaVu Sans"/>
              </a:rPr>
              <a:t>Транспортировка снарядов — это незаметный подвиг, где героизм измеряется не атаками, а тоннами доставленного груза, пройденными километрами под обстрелом и спасенными жизнями тех, кто на передовой. Без этих людей война бы остановилась — как часы без пружины.</a:t>
            </a:r>
            <a:endParaRPr b="0" lang="ru-RU" sz="1200" spc="-1" strike="noStrike">
              <a:solidFill>
                <a:srgbClr val="000000"/>
              </a:solidFill>
              <a:latin typeface="Arial"/>
            </a:endParaRPr>
          </a:p>
          <a:p>
            <a:pPr algn="just">
              <a:lnSpc>
                <a:spcPct val="100000"/>
              </a:lnSpc>
              <a:spcBef>
                <a:spcPts val="116"/>
              </a:spcBef>
            </a:pPr>
            <a:r>
              <a:rPr b="0" lang="ru-RU" sz="1200" spc="-1" strike="noStrike">
                <a:solidFill>
                  <a:srgbClr val="000000"/>
                </a:solidFill>
                <a:latin typeface="Times New Roman"/>
                <a:ea typeface="DejaVu Sans"/>
              </a:rPr>
              <a:t> </a:t>
            </a:r>
            <a:r>
              <a:rPr b="0" lang="ru-RU" sz="1200" spc="-1" strike="noStrike">
                <a:solidFill>
                  <a:srgbClr val="000000"/>
                </a:solidFill>
                <a:latin typeface="Times New Roman"/>
                <a:ea typeface="DejaVu Sans"/>
              </a:rPr>
              <a:t>За свою отвагу Шайгали был награжден различными наградами в том числе и медалью «За оборону Сталинграда».</a:t>
            </a:r>
            <a:endParaRPr b="0" lang="ru-RU" sz="1200" spc="-1" strike="noStrike">
              <a:solidFill>
                <a:srgbClr val="000000"/>
              </a:solidFill>
              <a:latin typeface="Arial"/>
            </a:endParaRPr>
          </a:p>
          <a:p>
            <a:pPr algn="just">
              <a:lnSpc>
                <a:spcPct val="100000"/>
              </a:lnSpc>
              <a:spcBef>
                <a:spcPts val="116"/>
              </a:spcBef>
            </a:pPr>
            <a:r>
              <a:rPr b="0" lang="ru-RU" sz="1200" spc="-1" strike="noStrike">
                <a:solidFill>
                  <a:srgbClr val="000000"/>
                </a:solidFill>
                <a:latin typeface="Times New Roman"/>
                <a:ea typeface="DejaVu Sans"/>
              </a:rPr>
              <a:t>После войны вернулся домой в родное село Балтачево. Был одним из первых шоферов в колхозе им. Ворошилова.  До выхода на пенсию работал завхозом на курорте «Варзи-Ятчи».</a:t>
            </a:r>
            <a:endParaRPr b="0" lang="ru-RU" sz="1200" spc="-1" strike="noStrike">
              <a:solidFill>
                <a:srgbClr val="000000"/>
              </a:solidFill>
              <a:latin typeface="Arial"/>
            </a:endParaRPr>
          </a:p>
        </p:txBody>
      </p:sp>
      <p:sp>
        <p:nvSpPr>
          <p:cNvPr id="221" name="TextBox 11"/>
          <p:cNvSpPr/>
          <p:nvPr/>
        </p:nvSpPr>
        <p:spPr>
          <a:xfrm>
            <a:off x="2961720" y="483480"/>
            <a:ext cx="5840640" cy="514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ru-RU" sz="1800" spc="-1" strike="noStrike">
              <a:solidFill>
                <a:srgbClr val="000000"/>
              </a:solidFill>
              <a:latin typeface="Arial"/>
              <a:ea typeface="DejaVu Sans"/>
            </a:endParaRPr>
          </a:p>
        </p:txBody>
      </p:sp>
      <p:sp>
        <p:nvSpPr>
          <p:cNvPr id="222" name="Прямоугольник 1"/>
          <p:cNvSpPr/>
          <p:nvPr/>
        </p:nvSpPr>
        <p:spPr>
          <a:xfrm>
            <a:off x="297000" y="339840"/>
            <a:ext cx="2328480" cy="352548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23" name="TextBox 8"/>
          <p:cNvSpPr/>
          <p:nvPr/>
        </p:nvSpPr>
        <p:spPr>
          <a:xfrm>
            <a:off x="755640" y="1779840"/>
            <a:ext cx="13222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224" name="TextBox 7"/>
          <p:cNvSpPr/>
          <p:nvPr/>
        </p:nvSpPr>
        <p:spPr>
          <a:xfrm rot="5400000">
            <a:off x="7721640" y="2414880"/>
            <a:ext cx="2568960" cy="33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ru-RU" sz="1800" spc="-1" strike="noStrike">
              <a:solidFill>
                <a:srgbClr val="000000"/>
              </a:solidFill>
              <a:latin typeface="Arial"/>
              <a:ea typeface="DejaVu Sans"/>
            </a:endParaRPr>
          </a:p>
        </p:txBody>
      </p:sp>
      <p:sp>
        <p:nvSpPr>
          <p:cNvPr id="225" name="Правая фигурная скобка 2"/>
          <p:cNvSpPr/>
          <p:nvPr/>
        </p:nvSpPr>
        <p:spPr>
          <a:xfrm>
            <a:off x="8820360" y="843480"/>
            <a:ext cx="43920" cy="259056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226" name="Рисунок 46" descr=""/>
          <p:cNvPicPr/>
          <p:nvPr/>
        </p:nvPicPr>
        <p:blipFill>
          <a:blip r:embed="rId1"/>
          <a:srcRect l="0" t="0" r="64312" b="60699"/>
          <a:stretch/>
        </p:blipFill>
        <p:spPr>
          <a:xfrm>
            <a:off x="364320" y="393120"/>
            <a:ext cx="2154240" cy="338544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ИЗЕРГИНА Александра Сергеевна</a:t>
            </a:r>
            <a:endParaRPr b="0" lang="ru-RU" sz="2000" spc="-1" strike="noStrike">
              <a:solidFill>
                <a:srgbClr val="000000"/>
              </a:solidFill>
              <a:latin typeface="Arial"/>
            </a:endParaRPr>
          </a:p>
        </p:txBody>
      </p:sp>
      <p:sp>
        <p:nvSpPr>
          <p:cNvPr id="228" name="TextBox 9"/>
          <p:cNvSpPr/>
          <p:nvPr/>
        </p:nvSpPr>
        <p:spPr>
          <a:xfrm>
            <a:off x="216720" y="4789080"/>
            <a:ext cx="70873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Бабушка Гилязовой Эльвиры Евгениевны, члена УИК №471 Агрызского района</a:t>
            </a:r>
            <a:endParaRPr b="0" lang="ru-RU" sz="1400" spc="-1" strike="noStrike">
              <a:solidFill>
                <a:srgbClr val="000000"/>
              </a:solidFill>
              <a:latin typeface="Arial"/>
            </a:endParaRPr>
          </a:p>
        </p:txBody>
      </p:sp>
      <p:sp>
        <p:nvSpPr>
          <p:cNvPr id="229" name="TextBox 10"/>
          <p:cNvSpPr/>
          <p:nvPr/>
        </p:nvSpPr>
        <p:spPr>
          <a:xfrm>
            <a:off x="2970360" y="771480"/>
            <a:ext cx="5875560" cy="37717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000000"/>
                </a:solidFill>
                <a:latin typeface="Times New Roman"/>
                <a:ea typeface="DejaVu Sans"/>
              </a:rPr>
              <a:t>Родилась в деревне Бима Елабужского уезда Вятской губернии (ныне Агрызский муниципальный район Республики Татарстан). Начальное образование получила в Бимской семилетней школе. В 1938 г. окончила педучилище в г. Елабуга ТАССР, а затем и фельдшерско-акушерские курсы в Елабужском медицинском техникуме. В августе 1941 года была призвана на фронт, и прослужила на Волховском фронте в Ленинградском направлении санитаркой при медсанчасти 2 ударной армии до июня 1942 года. Вернувшись в тыл по состоянию здоровья, полученное педагогическое образование позволило Изергиной А.С. работать воспитателем и учителем в детском доме с эвакуированными детьми из Ленинграда, открытом при Бимской школе в 1942 году. По совместительству работала фельдшером-акушером в деревне.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000000"/>
                </a:solidFill>
                <a:latin typeface="Times New Roman"/>
                <a:ea typeface="DejaVu Sans"/>
              </a:rPr>
              <a:t>Изергина А.С. родила троих детей, воспитывала их одна, так как так и не устроила свою личную жизнь, всем детям дала достойное образование.</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000000"/>
                </a:solidFill>
                <a:latin typeface="Times New Roman"/>
                <a:ea typeface="DejaVu Sans"/>
              </a:rPr>
              <a:t>Награждена юбилейными медалями в честь Великой Победы.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000000"/>
                </a:solidFill>
                <a:latin typeface="Times New Roman"/>
                <a:ea typeface="DejaVu Sans"/>
              </a:rPr>
              <a:t>Умерла Александра Сергеевна 22.12.1997 года, похоронена в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000000"/>
                </a:solidFill>
                <a:latin typeface="Times New Roman"/>
                <a:ea typeface="DejaVu Sans"/>
              </a:rPr>
              <a:t>селе Бима Агрызского района Республики Татарстан.</a:t>
            </a:r>
            <a:endParaRPr b="0" lang="ru-RU" sz="1400" spc="-1" strike="noStrike">
              <a:solidFill>
                <a:srgbClr val="000000"/>
              </a:solidFill>
              <a:latin typeface="Arial"/>
            </a:endParaRPr>
          </a:p>
        </p:txBody>
      </p:sp>
      <p:sp>
        <p:nvSpPr>
          <p:cNvPr id="230" name="TextBox 11"/>
          <p:cNvSpPr/>
          <p:nvPr/>
        </p:nvSpPr>
        <p:spPr>
          <a:xfrm>
            <a:off x="2961720" y="483480"/>
            <a:ext cx="58413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15.11.1914 – 22.12.1997</a:t>
            </a:r>
            <a:endParaRPr b="0" lang="ru-RU" sz="1400" spc="-1" strike="noStrike">
              <a:solidFill>
                <a:srgbClr val="000000"/>
              </a:solidFill>
              <a:latin typeface="Arial"/>
            </a:endParaRPr>
          </a:p>
        </p:txBody>
      </p:sp>
      <p:sp>
        <p:nvSpPr>
          <p:cNvPr id="231" name="Прямоугольник 1"/>
          <p:cNvSpPr/>
          <p:nvPr/>
        </p:nvSpPr>
        <p:spPr>
          <a:xfrm>
            <a:off x="297000" y="339840"/>
            <a:ext cx="2329200" cy="35262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32"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233"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234" name="Рисунок 2" descr=""/>
          <p:cNvPicPr/>
          <p:nvPr/>
        </p:nvPicPr>
        <p:blipFill>
          <a:blip r:embed="rId1"/>
          <a:srcRect l="2906" t="1958" r="0" b="361"/>
          <a:stretch/>
        </p:blipFill>
        <p:spPr>
          <a:xfrm>
            <a:off x="297000" y="339840"/>
            <a:ext cx="2366640" cy="352620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Box 3"/>
          <p:cNvSpPr/>
          <p:nvPr/>
        </p:nvSpPr>
        <p:spPr>
          <a:xfrm>
            <a:off x="2854080" y="15768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    </a:t>
            </a:r>
            <a:r>
              <a:rPr b="1" lang="ru-RU" sz="2000" spc="-1" strike="noStrike">
                <a:solidFill>
                  <a:srgbClr val="fe341e"/>
                </a:solidFill>
                <a:latin typeface="Times New Roman"/>
                <a:ea typeface="DejaVu Sans"/>
              </a:rPr>
              <a:t>ШУМАТОВ Исакай Шуматович</a:t>
            </a:r>
            <a:endParaRPr b="0" lang="ru-RU" sz="2000" spc="-1" strike="noStrike">
              <a:solidFill>
                <a:srgbClr val="000000"/>
              </a:solidFill>
              <a:latin typeface="Arial"/>
            </a:endParaRPr>
          </a:p>
        </p:txBody>
      </p:sp>
      <p:sp>
        <p:nvSpPr>
          <p:cNvPr id="236" name="TextBox 9"/>
          <p:cNvSpPr/>
          <p:nvPr/>
        </p:nvSpPr>
        <p:spPr>
          <a:xfrm>
            <a:off x="131040" y="4463640"/>
            <a:ext cx="804096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600" spc="-1" strike="noStrike">
                <a:solidFill>
                  <a:srgbClr val="404040"/>
                </a:solidFill>
                <a:latin typeface="Times New Roman"/>
                <a:ea typeface="DejaVu Sans"/>
              </a:rPr>
              <a:t>Дедушка Ишмурзиной Джемилии Геннадьевны,  члена  УИК №502 </a:t>
            </a:r>
            <a:endParaRPr b="0" lang="ru-RU" sz="1600" spc="-1" strike="noStrike">
              <a:solidFill>
                <a:srgbClr val="000000"/>
              </a:solidFill>
              <a:latin typeface="Arial"/>
            </a:endParaRPr>
          </a:p>
          <a:p>
            <a:pPr>
              <a:lnSpc>
                <a:spcPct val="100000"/>
              </a:lnSpc>
            </a:pPr>
            <a:r>
              <a:rPr b="1" lang="ru-RU" sz="1600" spc="-1" strike="noStrike">
                <a:solidFill>
                  <a:srgbClr val="404040"/>
                </a:solidFill>
                <a:latin typeface="Times New Roman"/>
                <a:ea typeface="DejaVu Sans"/>
              </a:rPr>
              <a:t>Агрызского района</a:t>
            </a:r>
            <a:endParaRPr b="0" lang="ru-RU" sz="1600" spc="-1" strike="noStrike">
              <a:solidFill>
                <a:srgbClr val="000000"/>
              </a:solidFill>
              <a:latin typeface="Arial"/>
            </a:endParaRPr>
          </a:p>
        </p:txBody>
      </p:sp>
      <p:sp>
        <p:nvSpPr>
          <p:cNvPr id="237" name="TextBox 10"/>
          <p:cNvSpPr/>
          <p:nvPr/>
        </p:nvSpPr>
        <p:spPr>
          <a:xfrm>
            <a:off x="2970360" y="792720"/>
            <a:ext cx="58755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6"/>
              </a:spcBef>
            </a:pPr>
            <a:r>
              <a:rPr b="1" lang="ru-RU" sz="2000" spc="-1" strike="noStrike">
                <a:solidFill>
                  <a:srgbClr val="000000"/>
                </a:solidFill>
                <a:latin typeface="Arial"/>
                <a:ea typeface="DejaVu Sans"/>
              </a:rPr>
              <a:t>                     </a:t>
            </a:r>
            <a:r>
              <a:rPr b="1" lang="ru-RU" sz="2000" spc="-1" strike="noStrike">
                <a:solidFill>
                  <a:srgbClr val="000000"/>
                </a:solidFill>
                <a:latin typeface="Times New Roman"/>
                <a:ea typeface="DejaVu Sans"/>
              </a:rPr>
              <a:t>1909-1943</a:t>
            </a:r>
            <a:endParaRPr b="0" lang="ru-RU" sz="2000" spc="-1" strike="noStrike">
              <a:solidFill>
                <a:srgbClr val="000000"/>
              </a:solidFill>
              <a:latin typeface="Arial"/>
            </a:endParaRPr>
          </a:p>
        </p:txBody>
      </p:sp>
      <p:sp>
        <p:nvSpPr>
          <p:cNvPr id="238" name="TextBox 11"/>
          <p:cNvSpPr/>
          <p:nvPr/>
        </p:nvSpPr>
        <p:spPr>
          <a:xfrm>
            <a:off x="2879280" y="1478520"/>
            <a:ext cx="5923800" cy="1793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600" spc="-1" strike="noStrike">
                <a:solidFill>
                  <a:srgbClr val="000000"/>
                </a:solidFill>
                <a:latin typeface="Times New Roman"/>
                <a:ea typeface="DejaVu Sans"/>
              </a:rPr>
              <a:t>Шуматов Исакай Шуматович родился в 1909 году в деревне Бима в семье средняка.   На фронт был призван в 1943 году. До этого работал в колхозе трактористом, был первым из трактористов деревни,  поэтому у него была броня. Воевал в 20-ой запасной стрелковой бригаде. Пропал без вести в декабре 1943 года в Старорусском районе Новгородской области.</a:t>
            </a:r>
            <a:endParaRPr b="0" lang="ru-RU" sz="1600" spc="-1" strike="noStrike">
              <a:solidFill>
                <a:srgbClr val="000000"/>
              </a:solidFill>
              <a:latin typeface="Arial"/>
            </a:endParaRPr>
          </a:p>
        </p:txBody>
      </p:sp>
      <p:sp>
        <p:nvSpPr>
          <p:cNvPr id="239" name="Прямоугольник 1"/>
          <p:cNvSpPr/>
          <p:nvPr/>
        </p:nvSpPr>
        <p:spPr>
          <a:xfrm>
            <a:off x="297000" y="339840"/>
            <a:ext cx="2329200" cy="35262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40"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241"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242" name="Рисунок 2" descr=""/>
          <p:cNvPicPr/>
          <p:nvPr/>
        </p:nvPicPr>
        <p:blipFill>
          <a:blip r:embed="rId1"/>
          <a:stretch/>
        </p:blipFill>
        <p:spPr>
          <a:xfrm>
            <a:off x="297000" y="335520"/>
            <a:ext cx="2303640" cy="352620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          </a:t>
            </a:r>
            <a:r>
              <a:rPr b="1" lang="ru-RU" sz="2000" spc="-1" strike="noStrike">
                <a:solidFill>
                  <a:srgbClr val="fe341e"/>
                </a:solidFill>
                <a:latin typeface="Times New Roman"/>
                <a:ea typeface="DejaVu Sans"/>
              </a:rPr>
              <a:t>САТЕЕВ Семен Ишимович</a:t>
            </a:r>
            <a:endParaRPr b="0" lang="ru-RU" sz="2000" spc="-1" strike="noStrike">
              <a:solidFill>
                <a:srgbClr val="000000"/>
              </a:solidFill>
              <a:latin typeface="Arial"/>
            </a:endParaRPr>
          </a:p>
        </p:txBody>
      </p:sp>
      <p:sp>
        <p:nvSpPr>
          <p:cNvPr id="244" name="Прямоугольник 1"/>
          <p:cNvSpPr/>
          <p:nvPr/>
        </p:nvSpPr>
        <p:spPr>
          <a:xfrm>
            <a:off x="297000" y="339840"/>
            <a:ext cx="2329200" cy="35262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45"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246"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sp>
        <p:nvSpPr>
          <p:cNvPr id="247" name="TextBox 4"/>
          <p:cNvSpPr/>
          <p:nvPr/>
        </p:nvSpPr>
        <p:spPr>
          <a:xfrm>
            <a:off x="2753280" y="758520"/>
            <a:ext cx="5867280" cy="3040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800" spc="-1" strike="noStrike">
                <a:solidFill>
                  <a:srgbClr val="000000"/>
                </a:solidFill>
                <a:latin typeface="Times New Roman"/>
                <a:ea typeface="DejaVu Sans"/>
              </a:rPr>
              <a:t>                          </a:t>
            </a:r>
            <a:r>
              <a:rPr b="1" lang="ru-RU" sz="1800" spc="-1" strike="noStrike">
                <a:solidFill>
                  <a:srgbClr val="000000"/>
                </a:solidFill>
                <a:latin typeface="Times New Roman"/>
                <a:ea typeface="DejaVu Sans"/>
              </a:rPr>
              <a:t>1916-1973  </a:t>
            </a:r>
            <a:r>
              <a:rPr b="0" lang="ru-RU" sz="1400" spc="-1" strike="noStrike">
                <a:solidFill>
                  <a:srgbClr val="000000"/>
                </a:solidFill>
                <a:latin typeface="Times New Roman"/>
                <a:ea typeface="DejaVu Sans"/>
              </a:rPr>
              <a:t>                                                                                               </a:t>
            </a:r>
            <a:r>
              <a:rPr b="1" lang="ru-RU" sz="1600" spc="-1" strike="noStrike">
                <a:solidFill>
                  <a:srgbClr val="000000"/>
                </a:solidFill>
                <a:latin typeface="Times New Roman"/>
                <a:ea typeface="DejaVu Sans"/>
              </a:rPr>
              <a:t>Сатеев Семён Ишимович родился в июле 1916 года в многодетной семье в деревне Бима. Окончил семилетнюю школу, до войны работал в колхозе, был и председателем колхоза. В 1939 году его должны были призвать в советско-финскую войну. Но в это время он был командирован в Казань по работе. Мобилизован 8 июля 1941 года, был направлен в Ленинградский ГВК. Место службы: 296 сп 13 сд . 20 августа 1943 года был награждён медалью "За оборону Ленинграда". От начала и до конца его боевой путь был связан с этим городом. Вернулся с фронта в 1946 году. Умер в декабре 1973 года. Похоронен в селе Бима.</a:t>
            </a:r>
            <a:endParaRPr b="0" lang="ru-RU" sz="1600" spc="-1" strike="noStrike">
              <a:solidFill>
                <a:srgbClr val="000000"/>
              </a:solidFill>
              <a:latin typeface="Arial"/>
            </a:endParaRPr>
          </a:p>
        </p:txBody>
      </p:sp>
      <p:pic>
        <p:nvPicPr>
          <p:cNvPr id="248" name="Рисунок 9" descr=""/>
          <p:cNvPicPr/>
          <p:nvPr/>
        </p:nvPicPr>
        <p:blipFill>
          <a:blip r:embed="rId1"/>
          <a:srcRect l="0" t="2158" r="10440" b="0"/>
          <a:stretch/>
        </p:blipFill>
        <p:spPr>
          <a:xfrm>
            <a:off x="268920" y="339840"/>
            <a:ext cx="2375640" cy="3526200"/>
          </a:xfrm>
          <a:prstGeom prst="rect">
            <a:avLst/>
          </a:prstGeom>
          <a:ln w="0">
            <a:noFill/>
          </a:ln>
        </p:spPr>
      </p:pic>
      <p:sp>
        <p:nvSpPr>
          <p:cNvPr id="249" name="TextBox 1"/>
          <p:cNvSpPr/>
          <p:nvPr/>
        </p:nvSpPr>
        <p:spPr>
          <a:xfrm>
            <a:off x="131040" y="4463640"/>
            <a:ext cx="760860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600" spc="-1" strike="noStrike">
                <a:solidFill>
                  <a:srgbClr val="404040"/>
                </a:solidFill>
                <a:latin typeface="Times New Roman"/>
                <a:ea typeface="DejaVu Sans"/>
              </a:rPr>
              <a:t>Дедушка Ишмурзиной Джемилии Геннадьевны,  члена  УИК №502 </a:t>
            </a:r>
            <a:endParaRPr b="0" lang="ru-RU" sz="1600" spc="-1" strike="noStrike">
              <a:solidFill>
                <a:srgbClr val="000000"/>
              </a:solidFill>
              <a:latin typeface="Arial"/>
            </a:endParaRPr>
          </a:p>
          <a:p>
            <a:pPr>
              <a:lnSpc>
                <a:spcPct val="100000"/>
              </a:lnSpc>
            </a:pPr>
            <a:r>
              <a:rPr b="1" lang="ru-RU" sz="1600" spc="-1" strike="noStrike">
                <a:solidFill>
                  <a:srgbClr val="404040"/>
                </a:solidFill>
                <a:latin typeface="Times New Roman"/>
                <a:ea typeface="DejaVu Sans"/>
              </a:rPr>
              <a:t>Агрызского района</a:t>
            </a:r>
            <a:endParaRPr b="0" lang="ru-RU" sz="1600" spc="-1" strike="noStrike">
              <a:solidFill>
                <a:srgbClr val="000000"/>
              </a:solidFill>
              <a:latin typeface="Arial"/>
            </a:endParaRPr>
          </a:p>
        </p:txBody>
      </p:sp>
    </p:spTree>
  </p:cSld>
  <mc:AlternateContent>
    <mc:Choice Requires="p14">
      <p:transition spd="med" advTm="18000" p14:dur="700">
        <p:fade/>
      </p:transition>
    </mc:Choice>
    <mc:Fallback>
      <p:transition spd="med" advTm="18000">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     </a:t>
            </a:r>
            <a:r>
              <a:rPr b="1" lang="ru-RU" sz="2000" spc="-1" strike="noStrike">
                <a:solidFill>
                  <a:srgbClr val="fe341e"/>
                </a:solidFill>
                <a:latin typeface="Times New Roman"/>
                <a:ea typeface="DejaVu Sans"/>
              </a:rPr>
              <a:t>САТЕЕВА Галина Ишимовна</a:t>
            </a:r>
            <a:endParaRPr b="0" lang="ru-RU" sz="2000" spc="-1" strike="noStrike">
              <a:solidFill>
                <a:srgbClr val="000000"/>
              </a:solidFill>
              <a:latin typeface="Arial"/>
            </a:endParaRPr>
          </a:p>
        </p:txBody>
      </p:sp>
      <p:sp>
        <p:nvSpPr>
          <p:cNvPr id="251" name="TextBox 11"/>
          <p:cNvSpPr/>
          <p:nvPr/>
        </p:nvSpPr>
        <p:spPr>
          <a:xfrm>
            <a:off x="2700000" y="622440"/>
            <a:ext cx="6299640" cy="3071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800" spc="-1" strike="noStrike">
                <a:solidFill>
                  <a:srgbClr val="404040"/>
                </a:solidFill>
                <a:latin typeface="Times New Roman"/>
                <a:ea typeface="DejaVu Sans"/>
              </a:rPr>
              <a:t>                           </a:t>
            </a:r>
            <a:r>
              <a:rPr b="1" lang="ru-RU" sz="1800" spc="-1" strike="noStrike">
                <a:solidFill>
                  <a:srgbClr val="404040"/>
                </a:solidFill>
                <a:latin typeface="Times New Roman"/>
                <a:ea typeface="DejaVu Sans"/>
              </a:rPr>
              <a:t>1920-1996</a:t>
            </a:r>
            <a:endParaRPr b="0" lang="ru-RU" sz="1800" spc="-1" strike="noStrike">
              <a:solidFill>
                <a:srgbClr val="000000"/>
              </a:solidFill>
              <a:latin typeface="Arial"/>
            </a:endParaRPr>
          </a:p>
          <a:p>
            <a:pPr>
              <a:lnSpc>
                <a:spcPct val="100000"/>
              </a:lnSpc>
            </a:pPr>
            <a:endParaRPr b="0" lang="ru-RU" sz="1800" spc="-1" strike="noStrike">
              <a:solidFill>
                <a:srgbClr val="000000"/>
              </a:solidFill>
              <a:latin typeface="Arial"/>
            </a:endParaRPr>
          </a:p>
          <a:p>
            <a:pPr>
              <a:lnSpc>
                <a:spcPct val="100000"/>
              </a:lnSpc>
            </a:pPr>
            <a:r>
              <a:rPr b="1" lang="ru-RU" sz="1600" spc="-1" strike="noStrike">
                <a:solidFill>
                  <a:srgbClr val="404040"/>
                </a:solidFill>
                <a:latin typeface="Times New Roman"/>
                <a:ea typeface="DejaVu Sans"/>
              </a:rPr>
              <a:t>      </a:t>
            </a:r>
            <a:r>
              <a:rPr b="1" lang="ru-RU" sz="1600" spc="-1" strike="noStrike">
                <a:solidFill>
                  <a:srgbClr val="404040"/>
                </a:solidFill>
                <a:latin typeface="Times New Roman"/>
                <a:ea typeface="DejaVu Sans"/>
              </a:rPr>
              <a:t>Сатеева Галина Ишимовна родилась 19 декабря 1920 года в деревне Бима в многодетной семье.  До войны работала на ферме дояркой. Мобилизована Красноборским РВК в 1942 году. Служила в секретной части 72 полка 17 дивизии, направляла воинские части на фронт. Службу несла вместе с односельчанкой, ровесницей Алексеевой Зинаидой Алексеевной (на фото слева). В конце войны в 1945 году демобилизована в звании ефрейтора.</a:t>
            </a:r>
            <a:endParaRPr b="0" lang="ru-RU" sz="1600" spc="-1" strike="noStrike">
              <a:solidFill>
                <a:srgbClr val="000000"/>
              </a:solidFill>
              <a:latin typeface="Arial"/>
            </a:endParaRPr>
          </a:p>
          <a:p>
            <a:pPr>
              <a:lnSpc>
                <a:spcPct val="100000"/>
              </a:lnSpc>
            </a:pPr>
            <a:r>
              <a:rPr b="1" lang="ru-RU" sz="1600" spc="-1" strike="noStrike">
                <a:solidFill>
                  <a:srgbClr val="404040"/>
                </a:solidFill>
                <a:latin typeface="Times New Roman"/>
                <a:ea typeface="DejaVu Sans"/>
              </a:rPr>
              <a:t>  </a:t>
            </a:r>
            <a:r>
              <a:rPr b="1" lang="ru-RU" sz="1600" spc="-1" strike="noStrike">
                <a:solidFill>
                  <a:srgbClr val="404040"/>
                </a:solidFill>
                <a:latin typeface="Times New Roman"/>
                <a:ea typeface="DejaVu Sans"/>
              </a:rPr>
              <a:t>За службу имеет благодарственное письмо от министра обороны, награждена юбилейными медалями.</a:t>
            </a:r>
            <a:endParaRPr b="0" lang="ru-RU" sz="1600" spc="-1" strike="noStrike">
              <a:solidFill>
                <a:srgbClr val="000000"/>
              </a:solidFill>
              <a:latin typeface="Arial"/>
            </a:endParaRPr>
          </a:p>
          <a:p>
            <a:pPr>
              <a:lnSpc>
                <a:spcPct val="100000"/>
              </a:lnSpc>
            </a:pPr>
            <a:r>
              <a:rPr b="1" lang="ru-RU" sz="1600" spc="-1" strike="noStrike">
                <a:solidFill>
                  <a:srgbClr val="404040"/>
                </a:solidFill>
                <a:latin typeface="Times New Roman"/>
                <a:ea typeface="DejaVu Sans"/>
              </a:rPr>
              <a:t>   </a:t>
            </a:r>
            <a:r>
              <a:rPr b="1" lang="ru-RU" sz="1600" spc="-1" strike="noStrike">
                <a:solidFill>
                  <a:srgbClr val="404040"/>
                </a:solidFill>
                <a:latin typeface="Times New Roman"/>
                <a:ea typeface="DejaVu Sans"/>
              </a:rPr>
              <a:t>Умерла 20 мая 1996 года. Похоронена в селе Бима.   </a:t>
            </a:r>
            <a:endParaRPr b="0" lang="ru-RU" sz="1600" spc="-1" strike="noStrike">
              <a:solidFill>
                <a:srgbClr val="000000"/>
              </a:solidFill>
              <a:latin typeface="Arial"/>
            </a:endParaRPr>
          </a:p>
        </p:txBody>
      </p:sp>
      <p:sp>
        <p:nvSpPr>
          <p:cNvPr id="252" name="Прямоугольник 1"/>
          <p:cNvSpPr/>
          <p:nvPr/>
        </p:nvSpPr>
        <p:spPr>
          <a:xfrm>
            <a:off x="297000" y="339840"/>
            <a:ext cx="2329200" cy="35262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53"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254" name="Правая фигурная скобка 2"/>
          <p:cNvSpPr/>
          <p:nvPr/>
        </p:nvSpPr>
        <p:spPr>
          <a:xfrm>
            <a:off x="9036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255" name="Рисунок 2" descr=""/>
          <p:cNvPicPr/>
          <p:nvPr/>
        </p:nvPicPr>
        <p:blipFill>
          <a:blip r:embed="rId1"/>
          <a:srcRect l="5097" t="0" r="0" b="11857"/>
          <a:stretch/>
        </p:blipFill>
        <p:spPr>
          <a:xfrm>
            <a:off x="219240" y="339840"/>
            <a:ext cx="2406960" cy="3526200"/>
          </a:xfrm>
          <a:prstGeom prst="rect">
            <a:avLst/>
          </a:prstGeom>
          <a:ln w="0">
            <a:noFill/>
          </a:ln>
        </p:spPr>
      </p:pic>
      <p:sp>
        <p:nvSpPr>
          <p:cNvPr id="256" name="TextBox 6"/>
          <p:cNvSpPr/>
          <p:nvPr/>
        </p:nvSpPr>
        <p:spPr>
          <a:xfrm>
            <a:off x="131040" y="4283640"/>
            <a:ext cx="760860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600" spc="-1" strike="noStrike">
                <a:solidFill>
                  <a:srgbClr val="404040"/>
                </a:solidFill>
                <a:latin typeface="Times New Roman"/>
                <a:ea typeface="DejaVu Sans"/>
              </a:rPr>
              <a:t>Тетя Ишмурзиной Джемилии Геннадьевны,  члена  УИК №502 </a:t>
            </a:r>
            <a:endParaRPr b="0" lang="ru-RU" sz="1600" spc="-1" strike="noStrike">
              <a:solidFill>
                <a:srgbClr val="000000"/>
              </a:solidFill>
              <a:latin typeface="Arial"/>
            </a:endParaRPr>
          </a:p>
          <a:p>
            <a:pPr>
              <a:lnSpc>
                <a:spcPct val="100000"/>
              </a:lnSpc>
            </a:pPr>
            <a:r>
              <a:rPr b="1" lang="ru-RU" sz="1600" spc="-1" strike="noStrike">
                <a:solidFill>
                  <a:srgbClr val="404040"/>
                </a:solidFill>
                <a:latin typeface="Times New Roman"/>
                <a:ea typeface="DejaVu Sans"/>
              </a:rPr>
              <a:t>Агрызского района</a:t>
            </a:r>
            <a:endParaRPr b="0" lang="ru-RU" sz="1600" spc="-1" strike="noStrike">
              <a:solidFill>
                <a:srgbClr val="000000"/>
              </a:solidFill>
              <a:latin typeface="Arial"/>
            </a:endParaRPr>
          </a:p>
        </p:txBody>
      </p:sp>
    </p:spTree>
  </p:cSld>
  <mc:AlternateContent>
    <mc:Choice Requires="p14">
      <p:transition spd="med" advTm="18000" p14:dur="700">
        <p:fade/>
      </p:transition>
    </mc:Choice>
    <mc:Fallback>
      <p:transition spd="med" advTm="18000">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        </a:t>
            </a:r>
            <a:r>
              <a:rPr b="1" lang="ru-RU" sz="2000" spc="-1" strike="noStrike">
                <a:solidFill>
                  <a:srgbClr val="fe341e"/>
                </a:solidFill>
                <a:latin typeface="Times New Roman"/>
                <a:ea typeface="DejaVu Sans"/>
              </a:rPr>
              <a:t>ШУМАТОВА Наталья Михайловна</a:t>
            </a:r>
            <a:endParaRPr b="0" lang="ru-RU" sz="2000" spc="-1" strike="noStrike">
              <a:solidFill>
                <a:srgbClr val="000000"/>
              </a:solidFill>
              <a:latin typeface="Arial"/>
            </a:endParaRPr>
          </a:p>
        </p:txBody>
      </p:sp>
      <p:sp>
        <p:nvSpPr>
          <p:cNvPr id="258" name="TextBox 10"/>
          <p:cNvSpPr/>
          <p:nvPr/>
        </p:nvSpPr>
        <p:spPr>
          <a:xfrm>
            <a:off x="2970360" y="771480"/>
            <a:ext cx="5875560" cy="3027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404040"/>
                </a:solidFill>
                <a:latin typeface="Times New Roman"/>
                <a:ea typeface="DejaVu Sans"/>
              </a:rPr>
              <a:t>. </a:t>
            </a:r>
            <a:endParaRPr b="0" lang="ru-RU" sz="1400" spc="-1" strike="noStrike">
              <a:solidFill>
                <a:srgbClr val="000000"/>
              </a:solidFill>
              <a:latin typeface="Arial"/>
            </a:endParaRPr>
          </a:p>
        </p:txBody>
      </p:sp>
      <p:sp>
        <p:nvSpPr>
          <p:cNvPr id="259" name="TextBox 11"/>
          <p:cNvSpPr/>
          <p:nvPr/>
        </p:nvSpPr>
        <p:spPr>
          <a:xfrm>
            <a:off x="3022920" y="53856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404040"/>
                </a:solidFill>
                <a:latin typeface="Times New Roman"/>
                <a:ea typeface="DejaVu Sans"/>
              </a:rPr>
              <a:t>                          </a:t>
            </a:r>
            <a:r>
              <a:rPr b="1" lang="ru-RU" sz="1800" spc="-1" strike="noStrike">
                <a:solidFill>
                  <a:srgbClr val="404040"/>
                </a:solidFill>
                <a:latin typeface="Times New Roman"/>
                <a:ea typeface="DejaVu Sans"/>
              </a:rPr>
              <a:t>1910-1996</a:t>
            </a:r>
            <a:endParaRPr b="0" lang="ru-RU" sz="1800" spc="-1" strike="noStrike">
              <a:solidFill>
                <a:srgbClr val="000000"/>
              </a:solidFill>
              <a:latin typeface="Arial"/>
            </a:endParaRPr>
          </a:p>
        </p:txBody>
      </p:sp>
      <p:sp>
        <p:nvSpPr>
          <p:cNvPr id="260" name="Прямоугольник 1"/>
          <p:cNvSpPr/>
          <p:nvPr/>
        </p:nvSpPr>
        <p:spPr>
          <a:xfrm>
            <a:off x="297000" y="339840"/>
            <a:ext cx="2329200" cy="35262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61"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262"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sp>
        <p:nvSpPr>
          <p:cNvPr id="263" name="TextBox 2"/>
          <p:cNvSpPr/>
          <p:nvPr/>
        </p:nvSpPr>
        <p:spPr>
          <a:xfrm>
            <a:off x="2849040" y="843480"/>
            <a:ext cx="6082560" cy="3499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262626"/>
                </a:solidFill>
                <a:latin typeface="Arial"/>
                <a:ea typeface="DejaVu Sans"/>
              </a:rPr>
              <a:t>Шуматова (Кибардина) Наталья Михайловна родилась 10 августа 1910 года в деревне Быргында (ныне Удмуртия, Каракулинский район). Была первым ребенком в многодетной семье.  В школе училась только несколько дней, так как надо было ухаживать за младшими братишками и сестренками, поэтому была неграмотной. Но подписывать и считать научилась. В 1933 году вышла замуж в деревню Бима за Шуматова Исакая Шуматовича. За годы совместной жизни у них родились одна дочь и три сына. Но в живых остался только сын Геннадий. После гибели своего супруга Исакая (пропал без вести в Старорусском районе Новгородской области) воспитала одна своего единственного сына. Во время войны в летний период Наталья Михайловна  работала в поле, в зимнее время работала поваром. После войны несколько раз была награждена юбилейными медалям за доблестный труд в Великой Отечественной войне. Умерла 14 августа 1996 года. Похоронена в селе Бима.</a:t>
            </a:r>
            <a:endParaRPr b="0" lang="ru-RU" sz="1400" spc="-1" strike="noStrike">
              <a:solidFill>
                <a:srgbClr val="000000"/>
              </a:solidFill>
              <a:latin typeface="Arial"/>
            </a:endParaRPr>
          </a:p>
        </p:txBody>
      </p:sp>
      <p:pic>
        <p:nvPicPr>
          <p:cNvPr id="264" name="Рисунок 4" descr=""/>
          <p:cNvPicPr/>
          <p:nvPr/>
        </p:nvPicPr>
        <p:blipFill>
          <a:blip r:embed="rId1"/>
          <a:srcRect l="2559" t="11589" r="0" b="0"/>
          <a:stretch/>
        </p:blipFill>
        <p:spPr>
          <a:xfrm>
            <a:off x="278280" y="279720"/>
            <a:ext cx="2409480" cy="3586320"/>
          </a:xfrm>
          <a:prstGeom prst="rect">
            <a:avLst/>
          </a:prstGeom>
          <a:ln w="0">
            <a:noFill/>
          </a:ln>
        </p:spPr>
      </p:pic>
      <p:sp>
        <p:nvSpPr>
          <p:cNvPr id="265" name="TextBox 12"/>
          <p:cNvSpPr/>
          <p:nvPr/>
        </p:nvSpPr>
        <p:spPr>
          <a:xfrm>
            <a:off x="131040" y="4463640"/>
            <a:ext cx="760860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600" spc="-1" strike="noStrike">
                <a:solidFill>
                  <a:srgbClr val="404040"/>
                </a:solidFill>
                <a:latin typeface="Times New Roman"/>
                <a:ea typeface="DejaVu Sans"/>
              </a:rPr>
              <a:t>Бабушка Ишмурзиной Джемилии Геннадьевны,  члена  УИК №502 </a:t>
            </a:r>
            <a:endParaRPr b="0" lang="ru-RU" sz="1600" spc="-1" strike="noStrike">
              <a:solidFill>
                <a:srgbClr val="000000"/>
              </a:solidFill>
              <a:latin typeface="Arial"/>
            </a:endParaRPr>
          </a:p>
          <a:p>
            <a:pPr>
              <a:lnSpc>
                <a:spcPct val="100000"/>
              </a:lnSpc>
            </a:pPr>
            <a:r>
              <a:rPr b="1" lang="ru-RU" sz="1600" spc="-1" strike="noStrike">
                <a:solidFill>
                  <a:srgbClr val="404040"/>
                </a:solidFill>
                <a:latin typeface="Times New Roman"/>
                <a:ea typeface="DejaVu Sans"/>
              </a:rPr>
              <a:t>Агрызского района</a:t>
            </a:r>
            <a:endParaRPr b="0" lang="ru-RU" sz="1600" spc="-1" strike="noStrike">
              <a:solidFill>
                <a:srgbClr val="000000"/>
              </a:solidFill>
              <a:latin typeface="Arial"/>
            </a:endParaRPr>
          </a:p>
        </p:txBody>
      </p:sp>
    </p:spTree>
  </p:cSld>
  <mc:AlternateContent>
    <mc:Choice Requires="p14">
      <p:transition spd="med" advTm="18000" p14:dur="700">
        <p:fade/>
      </p:transition>
    </mc:Choice>
    <mc:Fallback>
      <p:transition spd="med" advTm="18000">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             </a:t>
            </a:r>
            <a:r>
              <a:rPr b="1" lang="ru-RU" sz="2000" spc="-1" strike="noStrike">
                <a:solidFill>
                  <a:srgbClr val="fe341e"/>
                </a:solidFill>
                <a:latin typeface="Times New Roman"/>
                <a:ea typeface="DejaVu Sans"/>
              </a:rPr>
              <a:t>САТЕЕВА Людмила Елисеевна</a:t>
            </a:r>
            <a:endParaRPr b="0" lang="ru-RU" sz="2000" spc="-1" strike="noStrike">
              <a:solidFill>
                <a:srgbClr val="000000"/>
              </a:solidFill>
              <a:latin typeface="Arial"/>
            </a:endParaRPr>
          </a:p>
        </p:txBody>
      </p:sp>
      <p:sp>
        <p:nvSpPr>
          <p:cNvPr id="267" name="TextBox 10"/>
          <p:cNvSpPr/>
          <p:nvPr/>
        </p:nvSpPr>
        <p:spPr>
          <a:xfrm>
            <a:off x="2863800" y="882000"/>
            <a:ext cx="5875560" cy="3027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404040"/>
                </a:solidFill>
                <a:latin typeface="Times New Roman"/>
                <a:ea typeface="DejaVu Sans"/>
              </a:rPr>
              <a:t>. </a:t>
            </a:r>
            <a:endParaRPr b="0" lang="ru-RU" sz="1400" spc="-1" strike="noStrike">
              <a:solidFill>
                <a:srgbClr val="000000"/>
              </a:solidFill>
              <a:latin typeface="Arial"/>
            </a:endParaRPr>
          </a:p>
        </p:txBody>
      </p:sp>
      <p:sp>
        <p:nvSpPr>
          <p:cNvPr id="268" name="TextBox 11"/>
          <p:cNvSpPr/>
          <p:nvPr/>
        </p:nvSpPr>
        <p:spPr>
          <a:xfrm>
            <a:off x="2863800" y="682920"/>
            <a:ext cx="5841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404040"/>
                </a:solidFill>
                <a:latin typeface="Times New Roman"/>
                <a:ea typeface="DejaVu Sans"/>
              </a:rPr>
              <a:t>                             </a:t>
            </a:r>
            <a:r>
              <a:rPr b="1" lang="ru-RU" sz="2000" spc="-1" strike="noStrike">
                <a:solidFill>
                  <a:srgbClr val="404040"/>
                </a:solidFill>
                <a:latin typeface="Times New Roman"/>
                <a:ea typeface="DejaVu Sans"/>
              </a:rPr>
              <a:t>1915-1996</a:t>
            </a:r>
            <a:endParaRPr b="0" lang="ru-RU" sz="2000" spc="-1" strike="noStrike">
              <a:solidFill>
                <a:srgbClr val="000000"/>
              </a:solidFill>
              <a:latin typeface="Arial"/>
            </a:endParaRPr>
          </a:p>
        </p:txBody>
      </p:sp>
      <p:sp>
        <p:nvSpPr>
          <p:cNvPr id="269" name="Прямоугольник 1"/>
          <p:cNvSpPr/>
          <p:nvPr/>
        </p:nvSpPr>
        <p:spPr>
          <a:xfrm>
            <a:off x="297000" y="339840"/>
            <a:ext cx="2329200" cy="35262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70"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271"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sp>
        <p:nvSpPr>
          <p:cNvPr id="272" name="TextBox 5"/>
          <p:cNvSpPr/>
          <p:nvPr/>
        </p:nvSpPr>
        <p:spPr>
          <a:xfrm>
            <a:off x="2832120" y="1081440"/>
            <a:ext cx="5907240" cy="3253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600" spc="-1" strike="noStrike">
                <a:solidFill>
                  <a:srgbClr val="000000"/>
                </a:solidFill>
                <a:latin typeface="Times New Roman"/>
                <a:ea typeface="DejaVu Sans"/>
              </a:rPr>
              <a:t>Сатеева Людмила Елисеевна(Токмурзина) родилась 15 августа 1915 года в деревне Ныргында Каракулинского района Удмуртской АССР в многодетной семье. В школу не ходила, так как помогала ухаживать за младшими братьями и сестрами, но со временем научилась и </a:t>
            </a:r>
            <a:r>
              <a:rPr b="1" lang="ru-RU" sz="1400" spc="-1" strike="noStrike">
                <a:solidFill>
                  <a:srgbClr val="000000"/>
                </a:solidFill>
                <a:latin typeface="Times New Roman"/>
                <a:ea typeface="DejaVu Sans"/>
              </a:rPr>
              <a:t>читать,</a:t>
            </a:r>
            <a:r>
              <a:rPr b="1" lang="ru-RU" sz="1600" spc="-1" strike="noStrike">
                <a:solidFill>
                  <a:srgbClr val="000000"/>
                </a:solidFill>
                <a:latin typeface="Times New Roman"/>
                <a:ea typeface="DejaVu Sans"/>
              </a:rPr>
              <a:t> и писать. В 1938 году вышла замуж в деревню Бима за Сатеева Семена Ишимовича. В 1939 году родилась дочь Маргарита . В годы войны работала на ферме. Когда закончилась война,  супруг Семен вернулся с фронта. После войны родились 2 дочери-погодки. От болезни они умерли еще младенчестве. Потом родился сын и 2 дочери. Все это время Людмила Елисеевна работала в колхозе, была награждена юбилейными медалями.  Умерла 2 мая 1996 года. Похоронена в селе Бима.</a:t>
            </a:r>
            <a:endParaRPr b="0" lang="ru-RU" sz="1600" spc="-1" strike="noStrike">
              <a:solidFill>
                <a:srgbClr val="000000"/>
              </a:solidFill>
              <a:latin typeface="Arial"/>
            </a:endParaRPr>
          </a:p>
        </p:txBody>
      </p:sp>
      <p:pic>
        <p:nvPicPr>
          <p:cNvPr id="273" name="Рисунок 7" descr=""/>
          <p:cNvPicPr/>
          <p:nvPr/>
        </p:nvPicPr>
        <p:blipFill>
          <a:blip r:embed="rId1"/>
          <a:stretch/>
        </p:blipFill>
        <p:spPr>
          <a:xfrm>
            <a:off x="278280" y="339840"/>
            <a:ext cx="2413080" cy="3526200"/>
          </a:xfrm>
          <a:prstGeom prst="rect">
            <a:avLst/>
          </a:prstGeom>
          <a:ln w="0">
            <a:noFill/>
          </a:ln>
        </p:spPr>
      </p:pic>
      <p:sp>
        <p:nvSpPr>
          <p:cNvPr id="274" name="TextBox 13"/>
          <p:cNvSpPr/>
          <p:nvPr/>
        </p:nvSpPr>
        <p:spPr>
          <a:xfrm>
            <a:off x="131040" y="4463640"/>
            <a:ext cx="760860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600" spc="-1" strike="noStrike">
                <a:solidFill>
                  <a:srgbClr val="404040"/>
                </a:solidFill>
                <a:latin typeface="Times New Roman"/>
                <a:ea typeface="DejaVu Sans"/>
              </a:rPr>
              <a:t>Бабушка Ишмурзиной Джемилии Геннадьевны,  члена  УИК №502 </a:t>
            </a:r>
            <a:endParaRPr b="0" lang="ru-RU" sz="1600" spc="-1" strike="noStrike">
              <a:solidFill>
                <a:srgbClr val="000000"/>
              </a:solidFill>
              <a:latin typeface="Arial"/>
            </a:endParaRPr>
          </a:p>
          <a:p>
            <a:pPr>
              <a:lnSpc>
                <a:spcPct val="100000"/>
              </a:lnSpc>
            </a:pPr>
            <a:r>
              <a:rPr b="1" lang="ru-RU" sz="1600" spc="-1" strike="noStrike">
                <a:solidFill>
                  <a:srgbClr val="404040"/>
                </a:solidFill>
                <a:latin typeface="Times New Roman"/>
                <a:ea typeface="DejaVu Sans"/>
              </a:rPr>
              <a:t>Агрызского района</a:t>
            </a:r>
            <a:endParaRPr b="0" lang="ru-RU" sz="1600" spc="-1" strike="noStrike">
              <a:solidFill>
                <a:srgbClr val="000000"/>
              </a:solidFill>
              <a:latin typeface="Arial"/>
            </a:endParaRPr>
          </a:p>
        </p:txBody>
      </p:sp>
    </p:spTree>
  </p:cSld>
  <mc:AlternateContent>
    <mc:Choice Requires="p14">
      <p:transition spd="med" advTm="18000" p14:dur="700">
        <p:fade/>
      </p:transition>
    </mc:Choice>
    <mc:Fallback>
      <p:transition spd="med" advTm="18000">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3"/>
          <p:cNvSpPr/>
          <p:nvPr/>
        </p:nvSpPr>
        <p:spPr>
          <a:xfrm>
            <a:off x="2945160" y="339480"/>
            <a:ext cx="582264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БАШАРОВ Салих Габбасович </a:t>
            </a:r>
            <a:r>
              <a:rPr b="1" lang="ru-RU" sz="1600" spc="-1" strike="noStrike">
                <a:solidFill>
                  <a:srgbClr val="000000"/>
                </a:solidFill>
                <a:latin typeface="Times New Roman"/>
                <a:ea typeface="DejaVu Sans"/>
              </a:rPr>
              <a:t>09.01.1914-01.11.2001</a:t>
            </a:r>
            <a:endParaRPr b="0" lang="ru-RU" sz="1600" spc="-1" strike="noStrike">
              <a:solidFill>
                <a:srgbClr val="000000"/>
              </a:solidFill>
              <a:latin typeface="Arial"/>
            </a:endParaRPr>
          </a:p>
          <a:p>
            <a:pPr>
              <a:lnSpc>
                <a:spcPct val="100000"/>
              </a:lnSpc>
            </a:pPr>
            <a:r>
              <a:rPr b="1" lang="ru-RU" sz="2000" spc="-1" strike="noStrike">
                <a:solidFill>
                  <a:srgbClr val="fe341e"/>
                </a:solidFill>
                <a:latin typeface="Times New Roman"/>
                <a:ea typeface="DejaVu Sans"/>
              </a:rPr>
              <a:t>АЮПОВА Замиля Аюповна </a:t>
            </a:r>
            <a:r>
              <a:rPr b="1" lang="ru-RU" sz="1600" spc="-1" strike="noStrike">
                <a:solidFill>
                  <a:srgbClr val="000000"/>
                </a:solidFill>
                <a:latin typeface="Times New Roman"/>
                <a:ea typeface="DejaVu Sans"/>
              </a:rPr>
              <a:t>12.01.1921-10.10.1998</a:t>
            </a:r>
            <a:endParaRPr b="0" lang="ru-RU" sz="1600" spc="-1" strike="noStrike">
              <a:solidFill>
                <a:srgbClr val="000000"/>
              </a:solidFill>
              <a:latin typeface="Arial"/>
            </a:endParaRPr>
          </a:p>
        </p:txBody>
      </p:sp>
      <p:sp>
        <p:nvSpPr>
          <p:cNvPr id="137" name="TextBox 9"/>
          <p:cNvSpPr/>
          <p:nvPr/>
        </p:nvSpPr>
        <p:spPr>
          <a:xfrm>
            <a:off x="360000" y="4500000"/>
            <a:ext cx="5938920" cy="515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и бабушка Хакимовой Ляйсан Фазыловны, </a:t>
            </a:r>
            <a:endParaRPr b="0" lang="ru-RU" sz="1400" spc="-1" strike="noStrike">
              <a:solidFill>
                <a:srgbClr val="000000"/>
              </a:solidFill>
              <a:latin typeface="Arial"/>
            </a:endParaRPr>
          </a:p>
          <a:p>
            <a:pPr>
              <a:lnSpc>
                <a:spcPct val="100000"/>
              </a:lnSpc>
            </a:pPr>
            <a:r>
              <a:rPr b="1" lang="ru-RU" sz="1400" spc="-1" strike="noStrike">
                <a:solidFill>
                  <a:srgbClr val="404040"/>
                </a:solidFill>
                <a:latin typeface="Times New Roman"/>
                <a:ea typeface="DejaVu Sans"/>
              </a:rPr>
              <a:t>Сотрудника Совета района</a:t>
            </a:r>
            <a:endParaRPr b="0" lang="ru-RU" sz="1400" spc="-1" strike="noStrike">
              <a:solidFill>
                <a:srgbClr val="000000"/>
              </a:solidFill>
              <a:latin typeface="Arial"/>
            </a:endParaRPr>
          </a:p>
        </p:txBody>
      </p:sp>
      <p:sp>
        <p:nvSpPr>
          <p:cNvPr id="138" name="TextBox 10"/>
          <p:cNvSpPr/>
          <p:nvPr/>
        </p:nvSpPr>
        <p:spPr>
          <a:xfrm>
            <a:off x="2905920" y="986040"/>
            <a:ext cx="5875200" cy="26766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404040"/>
                </a:solidFill>
                <a:latin typeface="Times New Roman"/>
                <a:ea typeface="DejaVu Sans"/>
              </a:rPr>
              <a:t>Башаров С.Г.  родился в с. Кадыбаш Агрызского района ТАССР, в семье зажиточного крестьянина.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В ноябре 1941 года (после завершения уборочных работ в колхозе) был призван в армию. Участвовал в боях за Ленинград. Был ранен и в 1943 году вернулся в родную деревню. Работал в колхозе. Возглавлял бригаду трактористов. В  годы войны в бригаде был единственным мужчиной.</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Аюпова З.А. родилась в с. Куразово Менделеевского района ТАССР в семье крестьянина. Отец был председателем колхоза и был убит врагами советской власти. 21 июня 1941 года юная Замиля окончила Мензелинское  педагогическое училище. Днем 22 июня, когда вернулась с выпускного вечера узнала, что началась война. Из 11 юношей ее группы с войны вернулся живым только один.</a:t>
            </a:r>
            <a:endParaRPr b="0" lang="ru-RU" sz="1400" spc="-1" strike="noStrike">
              <a:solidFill>
                <a:srgbClr val="000000"/>
              </a:solidFill>
              <a:latin typeface="Arial"/>
            </a:endParaRPr>
          </a:p>
        </p:txBody>
      </p:sp>
      <p:sp>
        <p:nvSpPr>
          <p:cNvPr id="139" name="TextBox 8"/>
          <p:cNvSpPr/>
          <p:nvPr/>
        </p:nvSpPr>
        <p:spPr>
          <a:xfrm>
            <a:off x="755640" y="1779840"/>
            <a:ext cx="13226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140" name="Правая фигурная скобка 2"/>
          <p:cNvSpPr/>
          <p:nvPr/>
        </p:nvSpPr>
        <p:spPr>
          <a:xfrm>
            <a:off x="8820360" y="843480"/>
            <a:ext cx="44280" cy="259092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141" name="Picture 2" descr=""/>
          <p:cNvPicPr/>
          <p:nvPr/>
        </p:nvPicPr>
        <p:blipFill>
          <a:blip r:embed="rId1"/>
          <a:stretch/>
        </p:blipFill>
        <p:spPr>
          <a:xfrm>
            <a:off x="262800" y="1241640"/>
            <a:ext cx="2652840" cy="2193840"/>
          </a:xfrm>
          <a:prstGeom prst="rect">
            <a:avLst/>
          </a:prstGeom>
          <a:ln w="0">
            <a:noFill/>
          </a:ln>
        </p:spPr>
      </p:pic>
      <p:sp>
        <p:nvSpPr>
          <p:cNvPr id="142" name="TextBox 1"/>
          <p:cNvSpPr/>
          <p:nvPr/>
        </p:nvSpPr>
        <p:spPr>
          <a:xfrm>
            <a:off x="360000" y="3579840"/>
            <a:ext cx="7596000" cy="9421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ru-RU" sz="1400" spc="-1" strike="noStrike">
                <a:solidFill>
                  <a:srgbClr val="404040"/>
                </a:solidFill>
                <a:latin typeface="Times New Roman"/>
                <a:ea typeface="DejaVu Sans"/>
              </a:rPr>
              <a:t>Была направлена в Кадыбашскую школу. В годы войны преподавала почти все предметы, кроме иностранного языка. После войны работала учителем татарского языка и многие годы работала завучем школы. Башаров С.Г. и Аюпова З.А. воспитали двух замечательных дочерей, которые продолжили династию учителей.   </a:t>
            </a:r>
            <a:endParaRPr b="0" lang="ru-RU" sz="1400" spc="-1" strike="noStrike">
              <a:solidFill>
                <a:srgbClr val="000000"/>
              </a:solidFill>
              <a:latin typeface="Arial"/>
            </a:endParaRPr>
          </a:p>
        </p:txBody>
      </p:sp>
    </p:spTree>
  </p:cSld>
  <mc:AlternateContent>
    <mc:Choice Requires="p14">
      <p:transition spd="med" advTm="18000" p14:dur="700">
        <p:fade/>
      </p:transition>
    </mc:Choice>
    <mc:Fallback>
      <p:transition spd="med" advTm="18000">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5" name="Picture 2" descr="ii_19565a77c68ce9960f1"/>
          <p:cNvPicPr/>
          <p:nvPr/>
        </p:nvPicPr>
        <p:blipFill>
          <a:blip r:embed="rId1"/>
          <a:srcRect l="45092" t="10456" r="3528" b="7278"/>
          <a:stretch/>
        </p:blipFill>
        <p:spPr>
          <a:xfrm>
            <a:off x="3539880" y="813240"/>
            <a:ext cx="5068800" cy="3970440"/>
          </a:xfrm>
          <a:prstGeom prst="rect">
            <a:avLst/>
          </a:prstGeom>
          <a:ln w="0">
            <a:noFill/>
          </a:ln>
        </p:spPr>
      </p:pic>
      <p:pic>
        <p:nvPicPr>
          <p:cNvPr id="276" name="Picture 2" descr="ii_19565a77c68ce9960f1"/>
          <p:cNvPicPr/>
          <p:nvPr/>
        </p:nvPicPr>
        <p:blipFill>
          <a:blip r:embed="rId2"/>
          <a:srcRect l="2966" t="5466" r="76147" b="19653"/>
          <a:stretch/>
        </p:blipFill>
        <p:spPr>
          <a:xfrm>
            <a:off x="683640" y="771480"/>
            <a:ext cx="2520000" cy="3265560"/>
          </a:xfrm>
          <a:prstGeom prst="rect">
            <a:avLst/>
          </a:prstGeom>
          <a:ln w="0">
            <a:noFill/>
          </a:ln>
        </p:spPr>
      </p:pic>
      <p:sp>
        <p:nvSpPr>
          <p:cNvPr id="277" name="TextBox 3"/>
          <p:cNvSpPr/>
          <p:nvPr/>
        </p:nvSpPr>
        <p:spPr>
          <a:xfrm>
            <a:off x="3366000" y="1393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АХМЕТШИН Харис Ахматшович</a:t>
            </a:r>
            <a:endParaRPr b="0" lang="ru-RU" sz="2000" spc="-1" strike="noStrike">
              <a:solidFill>
                <a:srgbClr val="000000"/>
              </a:solidFill>
              <a:latin typeface="Arial"/>
            </a:endParaRPr>
          </a:p>
        </p:txBody>
      </p:sp>
      <p:sp>
        <p:nvSpPr>
          <p:cNvPr id="278" name="TextBox 11"/>
          <p:cNvSpPr/>
          <p:nvPr/>
        </p:nvSpPr>
        <p:spPr>
          <a:xfrm>
            <a:off x="3420000" y="506880"/>
            <a:ext cx="348228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1916 - 1978</a:t>
            </a:r>
            <a:endParaRPr b="0" lang="ru-RU" sz="1400" spc="-1" strike="noStrike">
              <a:solidFill>
                <a:srgbClr val="000000"/>
              </a:solidFill>
              <a:latin typeface="Arial"/>
            </a:endParaRPr>
          </a:p>
        </p:txBody>
      </p:sp>
      <p:sp>
        <p:nvSpPr>
          <p:cNvPr id="279" name="TextBox 9"/>
          <p:cNvSpPr/>
          <p:nvPr/>
        </p:nvSpPr>
        <p:spPr>
          <a:xfrm>
            <a:off x="155520" y="4784040"/>
            <a:ext cx="7033320" cy="287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300" spc="-1" strike="noStrike">
                <a:solidFill>
                  <a:srgbClr val="404040"/>
                </a:solidFill>
                <a:latin typeface="Times New Roman"/>
                <a:ea typeface="DejaVu Sans"/>
              </a:rPr>
              <a:t>Дедушка Шайхутдиновой Юлдыз Азатовны, секретаря УИК №495  Агрызского района РТ</a:t>
            </a:r>
            <a:endParaRPr b="0" lang="ru-RU"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f0000"/>
                </a:solidFill>
                <a:latin typeface="Arial"/>
                <a:ea typeface="DejaVu Sans"/>
              </a:rPr>
              <a:t>НУРИЕВ Миннахмат Нуриевич</a:t>
            </a:r>
            <a:endParaRPr b="0" lang="ru-RU" sz="2000" spc="-1" strike="noStrike">
              <a:solidFill>
                <a:srgbClr val="000000"/>
              </a:solidFill>
              <a:latin typeface="Arial"/>
            </a:endParaRPr>
          </a:p>
        </p:txBody>
      </p:sp>
      <p:sp>
        <p:nvSpPr>
          <p:cNvPr id="281" name="TextBox 9"/>
          <p:cNvSpPr/>
          <p:nvPr/>
        </p:nvSpPr>
        <p:spPr>
          <a:xfrm>
            <a:off x="230040" y="4295520"/>
            <a:ext cx="80496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Arial"/>
                <a:ea typeface="DejaVu Sans"/>
              </a:rPr>
              <a:t>Дедушка Вахитовой Гульчачак Фоатовны, члена УИК 480 Агрызского района</a:t>
            </a:r>
            <a:endParaRPr b="0" lang="ru-RU" sz="1400" spc="-1" strike="noStrike">
              <a:solidFill>
                <a:srgbClr val="000000"/>
              </a:solidFill>
              <a:latin typeface="Arial"/>
            </a:endParaRPr>
          </a:p>
        </p:txBody>
      </p:sp>
      <p:sp>
        <p:nvSpPr>
          <p:cNvPr id="282" name="TextBox 10"/>
          <p:cNvSpPr/>
          <p:nvPr/>
        </p:nvSpPr>
        <p:spPr>
          <a:xfrm>
            <a:off x="2970360" y="868680"/>
            <a:ext cx="5875560" cy="3088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1400" spc="-1" strike="noStrike">
                <a:solidFill>
                  <a:srgbClr val="000000"/>
                </a:solidFill>
                <a:latin typeface="Arial"/>
                <a:ea typeface="DejaVu Sans"/>
              </a:rPr>
              <a:t>Родился в 1918 году в деревне Биктово, Агрызский район Республики Татарстан.</a:t>
            </a:r>
            <a:endParaRPr b="0" lang="ru-RU" sz="1400" spc="-1" strike="noStrike">
              <a:solidFill>
                <a:srgbClr val="000000"/>
              </a:solidFill>
              <a:latin typeface="Arial"/>
            </a:endParaRPr>
          </a:p>
          <a:p>
            <a:pPr>
              <a:lnSpc>
                <a:spcPct val="100000"/>
              </a:lnSpc>
            </a:pPr>
            <a:r>
              <a:rPr b="0" lang="ru-RU" sz="1400" spc="-1" strike="noStrike">
                <a:solidFill>
                  <a:srgbClr val="000000"/>
                </a:solidFill>
                <a:latin typeface="Arial"/>
                <a:ea typeface="DejaVu Sans"/>
              </a:rPr>
              <a:t>В 1941 году он отправился на фронт, где выполнял обязанности водителя. Он доставлял снаряды и участвовал в боях под Москвой. В 1943 году в ходе одного из сражений он получил тяжёлое ранение в левое предплечье от взрыва немецкой мины. Это ранение сделало его непригодным для дальнейшей военной службы, и его боевой путь завершился.</a:t>
            </a:r>
            <a:endParaRPr b="0" lang="ru-RU" sz="1400" spc="-1" strike="noStrike">
              <a:solidFill>
                <a:srgbClr val="000000"/>
              </a:solidFill>
              <a:latin typeface="Arial"/>
            </a:endParaRPr>
          </a:p>
          <a:p>
            <a:pPr>
              <a:lnSpc>
                <a:spcPct val="100000"/>
              </a:lnSpc>
            </a:pPr>
            <a:r>
              <a:rPr b="0" lang="ru-RU" sz="1400" spc="-1" strike="noStrike">
                <a:solidFill>
                  <a:srgbClr val="000000"/>
                </a:solidFill>
                <a:latin typeface="Arial"/>
                <a:ea typeface="DejaVu Sans"/>
              </a:rPr>
              <a:t>Вернувшись в родные места, он занял должность председателя колхоза. После восстановления здоровья он работал водителем, бригадиром и комбайнёром. Всю свою жизнь он посвятил сельскому хозяйству и за свой труд был удостоен звания «Заслуженный колхозник».</a:t>
            </a:r>
            <a:endParaRPr b="0" lang="ru-RU" sz="1400" spc="-1" strike="noStrike">
              <a:solidFill>
                <a:srgbClr val="000000"/>
              </a:solidFill>
              <a:latin typeface="Arial"/>
            </a:endParaRPr>
          </a:p>
          <a:p>
            <a:pPr algn="just">
              <a:lnSpc>
                <a:spcPct val="100000"/>
              </a:lnSpc>
              <a:spcBef>
                <a:spcPts val="116"/>
              </a:spcBef>
            </a:pPr>
            <a:endParaRPr b="0" lang="ru-RU" sz="1400" spc="-1" strike="noStrike">
              <a:solidFill>
                <a:srgbClr val="000000"/>
              </a:solidFill>
              <a:latin typeface="Arial"/>
            </a:endParaRPr>
          </a:p>
        </p:txBody>
      </p:sp>
      <p:sp>
        <p:nvSpPr>
          <p:cNvPr id="283" name="TextBox 11"/>
          <p:cNvSpPr/>
          <p:nvPr/>
        </p:nvSpPr>
        <p:spPr>
          <a:xfrm>
            <a:off x="2970360" y="543600"/>
            <a:ext cx="58413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12.12.1918 – 18.12.1996</a:t>
            </a:r>
            <a:endParaRPr b="0" lang="ru-RU" sz="1400" spc="-1" strike="noStrike">
              <a:solidFill>
                <a:srgbClr val="000000"/>
              </a:solidFill>
              <a:latin typeface="Arial"/>
            </a:endParaRPr>
          </a:p>
        </p:txBody>
      </p:sp>
      <p:sp>
        <p:nvSpPr>
          <p:cNvPr id="284" name="Прямоугольник 1"/>
          <p:cNvSpPr/>
          <p:nvPr/>
        </p:nvSpPr>
        <p:spPr>
          <a:xfrm>
            <a:off x="297000" y="339840"/>
            <a:ext cx="2329200" cy="35262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85"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pic>
        <p:nvPicPr>
          <p:cNvPr id="286" name="Рисунок 1" descr=""/>
          <p:cNvPicPr/>
          <p:nvPr/>
        </p:nvPicPr>
        <p:blipFill>
          <a:blip r:embed="rId1"/>
          <a:stretch/>
        </p:blipFill>
        <p:spPr>
          <a:xfrm>
            <a:off x="297000" y="339840"/>
            <a:ext cx="2329200" cy="361656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Box 3"/>
          <p:cNvSpPr/>
          <p:nvPr/>
        </p:nvSpPr>
        <p:spPr>
          <a:xfrm>
            <a:off x="2980080" y="22896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БАЛАКИН Ермил Зиновьевич</a:t>
            </a:r>
            <a:endParaRPr b="0" lang="ru-RU" sz="2000" spc="-1" strike="noStrike">
              <a:solidFill>
                <a:srgbClr val="000000"/>
              </a:solidFill>
              <a:latin typeface="Arial"/>
            </a:endParaRPr>
          </a:p>
        </p:txBody>
      </p:sp>
      <p:sp>
        <p:nvSpPr>
          <p:cNvPr id="144" name="TextBox 9"/>
          <p:cNvSpPr/>
          <p:nvPr/>
        </p:nvSpPr>
        <p:spPr>
          <a:xfrm>
            <a:off x="180000" y="4344120"/>
            <a:ext cx="70196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Балакиной Ирины Владимировны, члена ТИК  Агрызского района</a:t>
            </a:r>
            <a:endParaRPr b="0" lang="ru-RU" sz="1400" spc="-1" strike="noStrike">
              <a:solidFill>
                <a:srgbClr val="000000"/>
              </a:solidFill>
              <a:latin typeface="Arial"/>
            </a:endParaRPr>
          </a:p>
        </p:txBody>
      </p:sp>
      <p:sp>
        <p:nvSpPr>
          <p:cNvPr id="145" name="TextBox 10"/>
          <p:cNvSpPr/>
          <p:nvPr/>
        </p:nvSpPr>
        <p:spPr>
          <a:xfrm>
            <a:off x="2880000" y="1166040"/>
            <a:ext cx="5875560" cy="24339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000000"/>
                </a:solidFill>
                <a:latin typeface="Times New Roman"/>
                <a:ea typeface="DejaVu Sans"/>
              </a:rPr>
              <a:t>Родился в 1923 году в Камбарском районе Удмуртской Республики, в  семье крестьянки. Призван 03.10.1941 Камбарским военным комиссариатом</a:t>
            </a:r>
            <a:r>
              <a:rPr b="0" lang="ru-RU" sz="1400" spc="-1" strike="noStrike">
                <a:solidFill>
                  <a:srgbClr val="404040"/>
                </a:solidFill>
                <a:latin typeface="Times New Roman"/>
                <a:ea typeface="DejaVu Sans"/>
              </a:rPr>
              <a:t>. </a:t>
            </a:r>
            <a:r>
              <a:rPr b="0" lang="ru-RU" sz="1400" spc="-1" strike="noStrike">
                <a:solidFill>
                  <a:srgbClr val="000000"/>
                </a:solidFill>
                <a:latin typeface="Times New Roman"/>
                <a:ea typeface="DejaVu Sans"/>
              </a:rPr>
              <a:t>Боевой путь начал стрелком в составе 92 отд. лыжного батальона, 55 гв. полка, в апреле 1944 года служил разведчиком 95 отд. развед. роты, в июле 1945 командиром отделения подвоза 323 гв. исреб. противотанкового полка. Имел звания: стрелок, разведчик, командир отделения. Четырежды был ранен. Принимал участие в боевых действиях под Ленинградом, в Тверской области, в Белоруссии. Победу встретил в Венгрии. Награжден медалью «За Отвагу», орденом Красной звезды, Отечественной войны I степени.</a:t>
            </a:r>
            <a:r>
              <a:rPr b="0" lang="en-US" sz="1400" spc="-1" strike="noStrike">
                <a:solidFill>
                  <a:srgbClr val="000000"/>
                </a:solidFill>
                <a:latin typeface="Times New Roman"/>
                <a:ea typeface="DejaVu Sans"/>
              </a:rPr>
              <a:t> </a:t>
            </a:r>
            <a:r>
              <a:rPr b="0" lang="tt-RU" sz="1400" spc="-1" strike="noStrike">
                <a:solidFill>
                  <a:srgbClr val="000000"/>
                </a:solidFill>
                <a:latin typeface="Times New Roman"/>
                <a:ea typeface="DejaVu Sans"/>
              </a:rPr>
              <a:t>Уволен в запас 26 мая 1947 года в звании гвардии старший сержант.</a:t>
            </a:r>
            <a:endParaRPr b="0" lang="ru-RU" sz="1400" spc="-1" strike="noStrike">
              <a:solidFill>
                <a:srgbClr val="000000"/>
              </a:solidFill>
              <a:latin typeface="Arial"/>
            </a:endParaRPr>
          </a:p>
        </p:txBody>
      </p:sp>
      <p:sp>
        <p:nvSpPr>
          <p:cNvPr id="146" name="TextBox 11"/>
          <p:cNvSpPr/>
          <p:nvPr/>
        </p:nvSpPr>
        <p:spPr>
          <a:xfrm>
            <a:off x="2978640" y="623520"/>
            <a:ext cx="58413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17.11.1923 - 22.02.2007</a:t>
            </a:r>
            <a:endParaRPr b="0" lang="ru-RU" sz="1400" spc="-1" strike="noStrike">
              <a:solidFill>
                <a:srgbClr val="000000"/>
              </a:solidFill>
              <a:latin typeface="Arial"/>
            </a:endParaRPr>
          </a:p>
        </p:txBody>
      </p:sp>
      <p:sp>
        <p:nvSpPr>
          <p:cNvPr id="147"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148"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149" name="Рисунок 2" descr=""/>
          <p:cNvPicPr/>
          <p:nvPr/>
        </p:nvPicPr>
        <p:blipFill>
          <a:blip r:embed="rId1"/>
          <a:stretch/>
        </p:blipFill>
        <p:spPr>
          <a:xfrm>
            <a:off x="401760" y="1080000"/>
            <a:ext cx="2297880" cy="247428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МАРДАНОВ Зиннур Мулланурович</a:t>
            </a:r>
            <a:endParaRPr b="0" lang="ru-RU" sz="2000" spc="-1" strike="noStrike">
              <a:solidFill>
                <a:srgbClr val="000000"/>
              </a:solidFill>
              <a:latin typeface="Arial"/>
            </a:endParaRPr>
          </a:p>
        </p:txBody>
      </p:sp>
      <p:sp>
        <p:nvSpPr>
          <p:cNvPr id="151" name="TextBox 9"/>
          <p:cNvSpPr/>
          <p:nvPr/>
        </p:nvSpPr>
        <p:spPr>
          <a:xfrm>
            <a:off x="180000" y="4500000"/>
            <a:ext cx="71996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Хузяхметовой Айгуль Айдаровны, члена ТИК Агрызского района</a:t>
            </a:r>
            <a:endParaRPr b="0" lang="ru-RU" sz="1400" spc="-1" strike="noStrike">
              <a:solidFill>
                <a:srgbClr val="000000"/>
              </a:solidFill>
              <a:latin typeface="Arial"/>
            </a:endParaRPr>
          </a:p>
        </p:txBody>
      </p:sp>
      <p:sp>
        <p:nvSpPr>
          <p:cNvPr id="152" name="TextBox 10"/>
          <p:cNvSpPr/>
          <p:nvPr/>
        </p:nvSpPr>
        <p:spPr>
          <a:xfrm>
            <a:off x="2880000" y="1260000"/>
            <a:ext cx="5875560" cy="24339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ru-RU" sz="1400" spc="-1" strike="noStrike">
                <a:solidFill>
                  <a:srgbClr val="404040"/>
                </a:solidFill>
                <a:latin typeface="Times New Roman"/>
                <a:ea typeface="DejaVu Sans"/>
              </a:rPr>
              <a:t>Родился 3 марта 1926 года в деревне Варзи Красноборского района ТАССР. В возрасте 17 лет, в декабре 1944 года Красноборским РВК призван на военную службу. </a:t>
            </a:r>
            <a:endParaRPr b="0" lang="ru-RU" sz="1400" spc="-1" strike="noStrike">
              <a:solidFill>
                <a:srgbClr val="000000"/>
              </a:solidFill>
              <a:latin typeface="Arial"/>
            </a:endParaRPr>
          </a:p>
          <a:p>
            <a:pPr algn="just">
              <a:lnSpc>
                <a:spcPct val="100000"/>
              </a:lnSpc>
            </a:pPr>
            <a:r>
              <a:rPr b="0" lang="ru-RU" sz="1400" spc="-1" strike="noStrike">
                <a:solidFill>
                  <a:srgbClr val="404040"/>
                </a:solidFill>
                <a:latin typeface="Times New Roman"/>
                <a:ea typeface="DejaVu Sans"/>
              </a:rPr>
              <a:t>Полный эшелон молодых ребят увезли на фронт близ города Чита. Служил пулеметчиком. Во время боевых действий, взорвавшимся снарядом оторвало пальцы правой руки, был контужен.</a:t>
            </a:r>
            <a:endParaRPr b="0" lang="ru-RU" sz="1400" spc="-1" strike="noStrike">
              <a:solidFill>
                <a:srgbClr val="000000"/>
              </a:solidFill>
              <a:latin typeface="Arial"/>
            </a:endParaRPr>
          </a:p>
          <a:p>
            <a:pPr algn="just">
              <a:lnSpc>
                <a:spcPct val="100000"/>
              </a:lnSpc>
            </a:pPr>
            <a:r>
              <a:rPr b="0" lang="ru-RU" sz="1400" spc="-1" strike="noStrike">
                <a:solidFill>
                  <a:srgbClr val="404040"/>
                </a:solidFill>
                <a:latin typeface="Times New Roman"/>
                <a:ea typeface="DejaVu Sans"/>
              </a:rPr>
              <a:t>После ранения доставлен в госпиталь. Во время лечения, в мае 1945 года, закончилась война. </a:t>
            </a:r>
            <a:endParaRPr b="0" lang="ru-RU" sz="1400" spc="-1" strike="noStrike">
              <a:solidFill>
                <a:srgbClr val="000000"/>
              </a:solidFill>
              <a:latin typeface="Arial"/>
            </a:endParaRPr>
          </a:p>
          <a:p>
            <a:pPr algn="just">
              <a:lnSpc>
                <a:spcPct val="100000"/>
              </a:lnSpc>
            </a:pPr>
            <a:r>
              <a:rPr b="0" lang="ru-RU" sz="1400" spc="-1" strike="noStrike">
                <a:solidFill>
                  <a:srgbClr val="404040"/>
                </a:solidFill>
                <a:latin typeface="Times New Roman"/>
                <a:ea typeface="DejaVu Sans"/>
              </a:rPr>
              <a:t>За храбрость, стойкость и мужество, проявленные в борьбе с немецко-фашистскими захватчиками награжден орденом Отечественной войны                  1 степени, медалью Жукова.</a:t>
            </a:r>
            <a:endParaRPr b="0" lang="ru-RU" sz="1400" spc="-1" strike="noStrike">
              <a:solidFill>
                <a:srgbClr val="000000"/>
              </a:solidFill>
              <a:latin typeface="Arial"/>
            </a:endParaRPr>
          </a:p>
        </p:txBody>
      </p:sp>
      <p:sp>
        <p:nvSpPr>
          <p:cNvPr id="153" name="TextBox 11"/>
          <p:cNvSpPr/>
          <p:nvPr/>
        </p:nvSpPr>
        <p:spPr>
          <a:xfrm>
            <a:off x="2978640" y="618480"/>
            <a:ext cx="58413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03.03.1926 - 12.12.2003</a:t>
            </a:r>
            <a:endParaRPr b="0" lang="ru-RU" sz="1400" spc="-1" strike="noStrike">
              <a:solidFill>
                <a:srgbClr val="000000"/>
              </a:solidFill>
              <a:latin typeface="Arial"/>
            </a:endParaRPr>
          </a:p>
        </p:txBody>
      </p:sp>
      <p:sp>
        <p:nvSpPr>
          <p:cNvPr id="154"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155"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sp>
        <p:nvSpPr>
          <p:cNvPr id="156" name="AutoShape 8"/>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ru-RU" sz="1800" spc="-1" strike="noStrike">
              <a:solidFill>
                <a:srgbClr val="000000"/>
              </a:solidFill>
              <a:latin typeface="Arial"/>
              <a:ea typeface="DejaVu Sans"/>
            </a:endParaRPr>
          </a:p>
        </p:txBody>
      </p:sp>
      <p:sp>
        <p:nvSpPr>
          <p:cNvPr id="157" name="AutoShape 10"/>
          <p:cNvSpPr/>
          <p:nvPr/>
        </p:nvSpPr>
        <p:spPr>
          <a:xfrm>
            <a:off x="307800" y="792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ru-RU" sz="1800" spc="-1" strike="noStrike">
              <a:solidFill>
                <a:srgbClr val="000000"/>
              </a:solidFill>
              <a:latin typeface="Arial"/>
              <a:ea typeface="DejaVu Sans"/>
            </a:endParaRPr>
          </a:p>
        </p:txBody>
      </p:sp>
      <p:pic>
        <p:nvPicPr>
          <p:cNvPr id="158" name="Picture 11" descr=""/>
          <p:cNvPicPr/>
          <p:nvPr/>
        </p:nvPicPr>
        <p:blipFill>
          <a:blip r:embed="rId1"/>
          <a:stretch/>
        </p:blipFill>
        <p:spPr>
          <a:xfrm>
            <a:off x="307800" y="843480"/>
            <a:ext cx="2484720" cy="329148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9" name="TextBox 3"/>
          <p:cNvSpPr/>
          <p:nvPr/>
        </p:nvSpPr>
        <p:spPr>
          <a:xfrm>
            <a:off x="2961720" y="156600"/>
            <a:ext cx="5425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800" spc="-1" strike="noStrike">
                <a:solidFill>
                  <a:srgbClr val="ff0000"/>
                </a:solidFill>
                <a:latin typeface="Arial"/>
                <a:ea typeface="DejaVu Sans"/>
              </a:rPr>
              <a:t>МУДАРИСОВ Габдулла Габдрахманович</a:t>
            </a:r>
            <a:endParaRPr b="0" lang="ru-RU" sz="1800" spc="-1" strike="noStrike">
              <a:solidFill>
                <a:srgbClr val="000000"/>
              </a:solidFill>
              <a:latin typeface="Arial"/>
            </a:endParaRPr>
          </a:p>
        </p:txBody>
      </p:sp>
      <p:sp>
        <p:nvSpPr>
          <p:cNvPr id="160" name="TextBox 9"/>
          <p:cNvSpPr/>
          <p:nvPr/>
        </p:nvSpPr>
        <p:spPr>
          <a:xfrm>
            <a:off x="180000" y="4557240"/>
            <a:ext cx="71996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Раисы Раисовны Фарраховой, члена УИК №507 Агрызского района</a:t>
            </a:r>
            <a:endParaRPr b="0" lang="ru-RU" sz="1400" spc="-1" strike="noStrike">
              <a:solidFill>
                <a:srgbClr val="000000"/>
              </a:solidFill>
              <a:latin typeface="Arial"/>
            </a:endParaRPr>
          </a:p>
        </p:txBody>
      </p:sp>
      <p:sp>
        <p:nvSpPr>
          <p:cNvPr id="161" name="TextBox 10"/>
          <p:cNvSpPr/>
          <p:nvPr/>
        </p:nvSpPr>
        <p:spPr>
          <a:xfrm>
            <a:off x="2970360" y="843480"/>
            <a:ext cx="5875560" cy="3331800"/>
          </a:xfrm>
          <a:prstGeom prst="rect">
            <a:avLst/>
          </a:prstGeom>
          <a:noFill/>
          <a:ln w="0">
            <a:noFill/>
          </a:ln>
        </p:spPr>
        <p:style>
          <a:lnRef idx="0"/>
          <a:fillRef idx="0"/>
          <a:effectRef idx="0"/>
          <a:fontRef idx="minor"/>
        </p:style>
        <p:txBody>
          <a:bodyPr lIns="90000" rIns="90000" tIns="45000" bIns="45000" anchor="t">
            <a:spAutoFit/>
          </a:bodyPr>
          <a:p>
            <a:pPr algn="just">
              <a:lnSpc>
                <a:spcPct val="107000"/>
              </a:lnSpc>
              <a:spcAft>
                <a:spcPts val="799"/>
              </a:spcAft>
            </a:pPr>
            <a:r>
              <a:rPr b="0" lang="ru-RU" sz="1400" spc="-1" strike="noStrike">
                <a:solidFill>
                  <a:srgbClr val="000000"/>
                </a:solidFill>
                <a:latin typeface="Times New Roman"/>
                <a:ea typeface="Calibri"/>
              </a:rPr>
              <a:t>Родился в 1898 году в с. Салауши Красноборского района Татарской АССР, в семье крестьянина. Семья – жена, 5 детей.</a:t>
            </a:r>
            <a:endParaRPr b="0" lang="ru-RU" sz="1400" spc="-1" strike="noStrike">
              <a:solidFill>
                <a:srgbClr val="000000"/>
              </a:solidFill>
              <a:latin typeface="Arial"/>
            </a:endParaRPr>
          </a:p>
          <a:p>
            <a:pPr algn="just">
              <a:lnSpc>
                <a:spcPct val="107000"/>
              </a:lnSpc>
              <a:spcAft>
                <a:spcPts val="799"/>
              </a:spcAft>
            </a:pPr>
            <a:r>
              <a:rPr b="0" lang="ru-RU" sz="1400" spc="-1" strike="noStrike">
                <a:solidFill>
                  <a:srgbClr val="000000"/>
                </a:solidFill>
                <a:latin typeface="Times New Roman"/>
                <a:ea typeface="Calibri"/>
              </a:rPr>
              <a:t>Призван в сентябре 1942 года Красноборским РВК Татарской АССР. Воинское звание: красноармеец, служил:  786 сп, 155 стрелковая дивизия, в/ч 95927.</a:t>
            </a:r>
            <a:endParaRPr b="0" lang="ru-RU" sz="1400" spc="-1" strike="noStrike">
              <a:solidFill>
                <a:srgbClr val="000000"/>
              </a:solidFill>
              <a:latin typeface="Arial"/>
            </a:endParaRPr>
          </a:p>
          <a:p>
            <a:pPr algn="just">
              <a:lnSpc>
                <a:spcPct val="107000"/>
              </a:lnSpc>
              <a:spcAft>
                <a:spcPts val="799"/>
              </a:spcAft>
            </a:pPr>
            <a:r>
              <a:rPr b="0" lang="ru-RU" sz="1400" spc="-1" strike="noStrike">
                <a:solidFill>
                  <a:srgbClr val="000000"/>
                </a:solidFill>
                <a:latin typeface="Times New Roman"/>
                <a:ea typeface="Calibri"/>
              </a:rPr>
              <a:t>В 1943 году родные получили письмо, где сообщалось, что он убит в Калининской области. Дата выбытия по документам: 11.01.1943 г.</a:t>
            </a:r>
            <a:endParaRPr b="0" lang="ru-RU" sz="1400" spc="-1" strike="noStrike">
              <a:solidFill>
                <a:srgbClr val="000000"/>
              </a:solidFill>
              <a:latin typeface="Arial"/>
            </a:endParaRPr>
          </a:p>
          <a:p>
            <a:pPr algn="just">
              <a:lnSpc>
                <a:spcPct val="107000"/>
              </a:lnSpc>
              <a:spcAft>
                <a:spcPts val="799"/>
              </a:spcAft>
            </a:pPr>
            <a:r>
              <a:rPr b="0" lang="ru-RU" sz="1400" spc="-1" strike="noStrike">
                <a:solidFill>
                  <a:srgbClr val="000000"/>
                </a:solidFill>
                <a:latin typeface="Times New Roman"/>
                <a:ea typeface="Calibri"/>
              </a:rPr>
              <a:t>К счастью, в 1948 году родным посчастливилось вновь встретиться с дедушкой. Он вернулся в родное село.</a:t>
            </a:r>
            <a:endParaRPr b="0" lang="ru-RU" sz="1400" spc="-1" strike="noStrike">
              <a:solidFill>
                <a:srgbClr val="000000"/>
              </a:solidFill>
              <a:latin typeface="Arial"/>
            </a:endParaRPr>
          </a:p>
          <a:p>
            <a:pPr algn="just">
              <a:lnSpc>
                <a:spcPct val="107000"/>
              </a:lnSpc>
              <a:spcAft>
                <a:spcPts val="799"/>
              </a:spcAft>
            </a:pPr>
            <a:r>
              <a:rPr b="0" lang="ru-RU" sz="1400" spc="-1" strike="noStrike">
                <a:solidFill>
                  <a:srgbClr val="000000"/>
                </a:solidFill>
                <a:latin typeface="Times New Roman"/>
                <a:ea typeface="Calibri"/>
              </a:rPr>
              <a:t>Работал в колхозе. Но из-за полученных ран умер в начале 1958 года, не дожив до своего 60-летия. </a:t>
            </a:r>
            <a:endParaRPr b="0" lang="ru-RU" sz="1400" spc="-1" strike="noStrike">
              <a:solidFill>
                <a:srgbClr val="000000"/>
              </a:solidFill>
              <a:latin typeface="Arial"/>
            </a:endParaRPr>
          </a:p>
          <a:p>
            <a:pPr algn="just">
              <a:lnSpc>
                <a:spcPct val="100000"/>
              </a:lnSpc>
              <a:spcBef>
                <a:spcPts val="116"/>
              </a:spcBef>
            </a:pPr>
            <a:endParaRPr b="0" lang="ru-RU" sz="1400" spc="-1" strike="noStrike">
              <a:solidFill>
                <a:srgbClr val="000000"/>
              </a:solidFill>
              <a:latin typeface="Arial"/>
            </a:endParaRPr>
          </a:p>
        </p:txBody>
      </p:sp>
      <p:sp>
        <p:nvSpPr>
          <p:cNvPr id="162" name="TextBox 11"/>
          <p:cNvSpPr/>
          <p:nvPr/>
        </p:nvSpPr>
        <p:spPr>
          <a:xfrm>
            <a:off x="2961720" y="483480"/>
            <a:ext cx="58413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 </a:t>
            </a:r>
            <a:r>
              <a:rPr b="1" lang="ru-RU" sz="1400" spc="-1" strike="noStrike">
                <a:solidFill>
                  <a:srgbClr val="000000"/>
                </a:solidFill>
                <a:latin typeface="Times New Roman"/>
                <a:ea typeface="DejaVu Sans"/>
              </a:rPr>
              <a:t>1898 -1958</a:t>
            </a:r>
            <a:endParaRPr b="0" lang="ru-RU" sz="1400" spc="-1" strike="noStrike">
              <a:solidFill>
                <a:srgbClr val="000000"/>
              </a:solidFill>
              <a:latin typeface="Arial"/>
            </a:endParaRPr>
          </a:p>
        </p:txBody>
      </p:sp>
      <p:sp>
        <p:nvSpPr>
          <p:cNvPr id="163" name="Прямоугольник 1"/>
          <p:cNvSpPr/>
          <p:nvPr/>
        </p:nvSpPr>
        <p:spPr>
          <a:xfrm>
            <a:off x="297000" y="553680"/>
            <a:ext cx="2329200" cy="296352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164"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165" name="Picture 2" descr="C:\Users\Ирек\Pictures\Мои сканированные изображения\2025-03 (мар)\сканирование0047.jpg"/>
          <p:cNvPicPr/>
          <p:nvPr/>
        </p:nvPicPr>
        <p:blipFill>
          <a:blip r:embed="rId2"/>
          <a:stretch/>
        </p:blipFill>
        <p:spPr>
          <a:xfrm>
            <a:off x="297000" y="555120"/>
            <a:ext cx="2582640" cy="3286080"/>
          </a:xfrm>
          <a:prstGeom prst="rect">
            <a:avLst/>
          </a:prstGeom>
          <a:ln cap="sq" w="38100">
            <a:solidFill>
              <a:srgbClr val="000000"/>
            </a:solidFill>
            <a:miter/>
          </a:ln>
          <a:effectLst>
            <a:outerShdw algn="tl" blurRad="50760" dir="2700000" dist="37674" rotWithShape="0">
              <a:srgbClr val="000000">
                <a:alpha val="43000"/>
              </a:srgbClr>
            </a:outerShdw>
          </a:effectLst>
        </p:spPr>
      </p:pic>
    </p:spTree>
  </p:cSld>
  <mc:AlternateContent>
    <mc:Choice Requires="p14">
      <p:transition spd="med" advTm="18000" p14:dur="700">
        <p:fade/>
      </p:transition>
    </mc:Choice>
    <mc:Fallback>
      <p:transition spd="med" advTm="18000">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Box 3"/>
          <p:cNvSpPr/>
          <p:nvPr/>
        </p:nvSpPr>
        <p:spPr>
          <a:xfrm>
            <a:off x="3060000" y="223920"/>
            <a:ext cx="66578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ЗАРИПОВ Гариф Зарифович </a:t>
            </a:r>
            <a:endParaRPr b="0" lang="ru-RU" sz="2000" spc="-1" strike="noStrike">
              <a:solidFill>
                <a:srgbClr val="000000"/>
              </a:solidFill>
              <a:latin typeface="Arial"/>
            </a:endParaRPr>
          </a:p>
        </p:txBody>
      </p:sp>
      <p:sp>
        <p:nvSpPr>
          <p:cNvPr id="167" name="TextBox 9"/>
          <p:cNvSpPr/>
          <p:nvPr/>
        </p:nvSpPr>
        <p:spPr>
          <a:xfrm>
            <a:off x="360000" y="4524120"/>
            <a:ext cx="79178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Гатауллиной Алсу Равилевны, секретаря УИК №470 Агрызского района</a:t>
            </a:r>
            <a:endParaRPr b="0" lang="ru-RU" sz="1400" spc="-1" strike="noStrike">
              <a:solidFill>
                <a:srgbClr val="000000"/>
              </a:solidFill>
              <a:latin typeface="Arial"/>
            </a:endParaRPr>
          </a:p>
        </p:txBody>
      </p:sp>
      <p:sp>
        <p:nvSpPr>
          <p:cNvPr id="168" name="TextBox 10"/>
          <p:cNvSpPr/>
          <p:nvPr/>
        </p:nvSpPr>
        <p:spPr>
          <a:xfrm>
            <a:off x="2945520" y="843480"/>
            <a:ext cx="5873760" cy="32821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000000"/>
                </a:solidFill>
                <a:latin typeface="Times New Roman"/>
                <a:ea typeface="DejaVu Sans"/>
              </a:rPr>
              <a:t>Р</a:t>
            </a:r>
            <a:r>
              <a:rPr b="0" lang="ru-RU" sz="1200" spc="-1" strike="noStrike">
                <a:solidFill>
                  <a:srgbClr val="000000"/>
                </a:solidFill>
                <a:latin typeface="Times New Roman"/>
                <a:ea typeface="DejaVu Sans"/>
              </a:rPr>
              <a:t>одился в 1926 году в селе Ура, Балтасинского района Республики Татарстан, в семье крестьянина. </a:t>
            </a:r>
            <a:endParaRPr b="0" lang="ru-RU" sz="1200" spc="-1" strike="noStrike">
              <a:solidFill>
                <a:srgbClr val="000000"/>
              </a:solidFill>
              <a:latin typeface="Arial"/>
            </a:endParaRPr>
          </a:p>
          <a:p>
            <a:pPr algn="just">
              <a:lnSpc>
                <a:spcPct val="100000"/>
              </a:lnSpc>
              <a:spcBef>
                <a:spcPts val="116"/>
              </a:spcBef>
            </a:pPr>
            <a:r>
              <a:rPr b="0" lang="ru-RU" sz="1200" spc="-1" strike="noStrike">
                <a:solidFill>
                  <a:srgbClr val="000000"/>
                </a:solidFill>
                <a:latin typeface="Times New Roman"/>
                <a:ea typeface="DejaVu Sans"/>
              </a:rPr>
              <a:t>Гариф был мобилизован Балтасинским РВК в феврале 1944г. Гариф служил старшим сержантом при правительственной связи, и дошел до Кенигсберга. Был командиром отделения. В то время его ролью было  — стать «нервной системой» армии, без которой координация и победа невозможны.</a:t>
            </a:r>
            <a:endParaRPr b="0" lang="ru-RU" sz="1200" spc="-1" strike="noStrike">
              <a:solidFill>
                <a:srgbClr val="000000"/>
              </a:solidFill>
              <a:latin typeface="Arial"/>
            </a:endParaRPr>
          </a:p>
          <a:p>
            <a:pPr algn="just">
              <a:lnSpc>
                <a:spcPct val="100000"/>
              </a:lnSpc>
              <a:spcBef>
                <a:spcPts val="116"/>
              </a:spcBef>
            </a:pPr>
            <a:r>
              <a:rPr b="0" lang="ru-RU" sz="1200" spc="-1" strike="noStrike">
                <a:solidFill>
                  <a:srgbClr val="000000"/>
                </a:solidFill>
                <a:latin typeface="Times New Roman"/>
                <a:ea typeface="DejaVu Sans"/>
              </a:rPr>
              <a:t> </a:t>
            </a:r>
            <a:r>
              <a:rPr b="0" lang="ru-RU" sz="1200" spc="-1" strike="noStrike">
                <a:solidFill>
                  <a:srgbClr val="000000"/>
                </a:solidFill>
                <a:latin typeface="Times New Roman"/>
                <a:ea typeface="DejaVu Sans"/>
              </a:rPr>
              <a:t>Вернувшись дослуживал в Татарстане, проводил правительственную связь через республику, и уже в Агрызе он познакомился с моей бабушкой.</a:t>
            </a:r>
            <a:endParaRPr b="0" lang="ru-RU" sz="1200" spc="-1" strike="noStrike">
              <a:solidFill>
                <a:srgbClr val="000000"/>
              </a:solidFill>
              <a:latin typeface="Arial"/>
            </a:endParaRPr>
          </a:p>
          <a:p>
            <a:pPr algn="just">
              <a:lnSpc>
                <a:spcPct val="100000"/>
              </a:lnSpc>
              <a:spcBef>
                <a:spcPts val="116"/>
              </a:spcBef>
            </a:pPr>
            <a:r>
              <a:rPr b="0" lang="ru-RU" sz="1200" spc="-1" strike="noStrike">
                <a:solidFill>
                  <a:srgbClr val="000000"/>
                </a:solidFill>
                <a:latin typeface="Times New Roman"/>
                <a:ea typeface="DejaVu Sans"/>
              </a:rPr>
              <a:t>За службу был награжден различными наградами в том числе и  Орденом Отечественной войны II степени.</a:t>
            </a:r>
            <a:endParaRPr b="0" lang="ru-RU" sz="1200" spc="-1" strike="noStrike">
              <a:solidFill>
                <a:srgbClr val="000000"/>
              </a:solidFill>
              <a:latin typeface="Arial"/>
            </a:endParaRPr>
          </a:p>
          <a:p>
            <a:pPr algn="just">
              <a:lnSpc>
                <a:spcPct val="100000"/>
              </a:lnSpc>
              <a:spcBef>
                <a:spcPts val="116"/>
              </a:spcBef>
            </a:pPr>
            <a:r>
              <a:rPr b="0" lang="ru-RU" sz="1200" spc="-1" strike="noStrike">
                <a:solidFill>
                  <a:srgbClr val="000000"/>
                </a:solidFill>
                <a:latin typeface="Times New Roman"/>
                <a:ea typeface="DejaVu Sans"/>
              </a:rPr>
              <a:t>Мы каждый год 9 Мая с семьей ходим на митинг в центре города, возлагаем цветы к вечному огню. Принимаем участие в шествии «Бессмертный полк». Хоть и нашего деда уже давно нет на этом свете, мы с особенным трепетом вспоминаем его рассказы о войне, о его скорби к сослуживцам. Выстоять и разгромить фашистов - это великий подвиг, который мы будем помнить всегда, будем  рассказывать своим детям, что наш народ сильный и непобедимый. За нас отдали столько жизней, что праздник Победы нельзя не праздновать. Это день радости и скорби одновременно.</a:t>
            </a:r>
            <a:endParaRPr b="0" lang="ru-RU" sz="1200" spc="-1" strike="noStrike">
              <a:solidFill>
                <a:srgbClr val="000000"/>
              </a:solidFill>
              <a:latin typeface="Arial"/>
            </a:endParaRPr>
          </a:p>
        </p:txBody>
      </p:sp>
      <p:sp>
        <p:nvSpPr>
          <p:cNvPr id="169" name="TextBox 11"/>
          <p:cNvSpPr/>
          <p:nvPr/>
        </p:nvSpPr>
        <p:spPr>
          <a:xfrm>
            <a:off x="2961720" y="483480"/>
            <a:ext cx="5839560" cy="515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04.03.1926 - 08.08.2013</a:t>
            </a:r>
            <a:endParaRPr b="0" lang="ru-RU" sz="1400" spc="-1" strike="noStrike">
              <a:solidFill>
                <a:srgbClr val="000000"/>
              </a:solidFill>
              <a:latin typeface="Arial"/>
            </a:endParaRPr>
          </a:p>
          <a:p>
            <a:pPr>
              <a:lnSpc>
                <a:spcPct val="100000"/>
              </a:lnSpc>
            </a:pPr>
            <a:endParaRPr b="0" lang="ru-RU" sz="1400" spc="-1" strike="noStrike">
              <a:solidFill>
                <a:srgbClr val="000000"/>
              </a:solidFill>
              <a:latin typeface="Arial"/>
            </a:endParaRPr>
          </a:p>
        </p:txBody>
      </p:sp>
      <p:sp>
        <p:nvSpPr>
          <p:cNvPr id="170" name="Прямоугольник 1"/>
          <p:cNvSpPr/>
          <p:nvPr/>
        </p:nvSpPr>
        <p:spPr>
          <a:xfrm>
            <a:off x="379800" y="339840"/>
            <a:ext cx="2244600" cy="34380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171" name="TextBox 7"/>
          <p:cNvSpPr/>
          <p:nvPr/>
        </p:nvSpPr>
        <p:spPr>
          <a:xfrm rot="5400000">
            <a:off x="7722720" y="2414880"/>
            <a:ext cx="2567880" cy="330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ru-RU" sz="1800" spc="-1" strike="noStrike">
              <a:solidFill>
                <a:srgbClr val="000000"/>
              </a:solidFill>
              <a:latin typeface="Arial"/>
              <a:ea typeface="DejaVu Sans"/>
            </a:endParaRPr>
          </a:p>
        </p:txBody>
      </p:sp>
      <p:sp>
        <p:nvSpPr>
          <p:cNvPr id="172" name="Правая фигурная скобка 2"/>
          <p:cNvSpPr/>
          <p:nvPr/>
        </p:nvSpPr>
        <p:spPr>
          <a:xfrm>
            <a:off x="8820360" y="843480"/>
            <a:ext cx="42840" cy="25894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173" name="Рисунок 45" descr=""/>
          <p:cNvPicPr/>
          <p:nvPr/>
        </p:nvPicPr>
        <p:blipFill>
          <a:blip r:embed="rId1"/>
          <a:stretch/>
        </p:blipFill>
        <p:spPr>
          <a:xfrm>
            <a:off x="360000" y="360000"/>
            <a:ext cx="2498040" cy="395784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Box 3"/>
          <p:cNvSpPr/>
          <p:nvPr/>
        </p:nvSpPr>
        <p:spPr>
          <a:xfrm>
            <a:off x="2961720" y="88920"/>
            <a:ext cx="582228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Зарипов Масгут  Хазиевич</a:t>
            </a:r>
            <a:endParaRPr b="0" lang="ru-RU" sz="2000" spc="-1" strike="noStrike">
              <a:solidFill>
                <a:srgbClr val="000000"/>
              </a:solidFill>
              <a:latin typeface="Arial"/>
            </a:endParaRPr>
          </a:p>
        </p:txBody>
      </p:sp>
      <p:sp>
        <p:nvSpPr>
          <p:cNvPr id="175" name="TextBox 9"/>
          <p:cNvSpPr/>
          <p:nvPr/>
        </p:nvSpPr>
        <p:spPr>
          <a:xfrm>
            <a:off x="180000" y="4771800"/>
            <a:ext cx="71618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Гатауллиной  Алсу Равилевны , секретаря УИК №470 Агрызского района</a:t>
            </a:r>
            <a:endParaRPr b="0" lang="ru-RU" sz="1400" spc="-1" strike="noStrike">
              <a:solidFill>
                <a:srgbClr val="000000"/>
              </a:solidFill>
              <a:latin typeface="Arial"/>
            </a:endParaRPr>
          </a:p>
        </p:txBody>
      </p:sp>
      <p:sp>
        <p:nvSpPr>
          <p:cNvPr id="176" name="TextBox 10"/>
          <p:cNvSpPr/>
          <p:nvPr/>
        </p:nvSpPr>
        <p:spPr>
          <a:xfrm>
            <a:off x="2699280" y="529920"/>
            <a:ext cx="6055560" cy="4242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404040"/>
                </a:solidFill>
                <a:latin typeface="Times New Roman"/>
                <a:ea typeface="DejaVu Sans"/>
              </a:rPr>
              <a:t>Дата рождения военнослужащего: 15.05.1925</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Место рождения: Татарская АССР, Агрызский р-н, д. Варзи</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В начале 1943 года отец Масгута с ранением вернулся с войны. В феврале того же года 17 летнего Масгута на войну. В тот период, кроме войск Германии на границы нашей страны нападали японские войска, Масгут был направлен на границу Японии. Советско-японская война закончилась за несколько дней, но границы нужно было охранять и защищать. Масгут 5 лет служил пограничником на границе Японии. За службу был награжден Орденом Отечественной войны II степени. В родной край вернулся в конце 1948 года. Сразу же пошел на водительские курсы. После 6 месячного обучения прошел стажировку и начал работать водителем грузового автомобиля. Позже его назначили завскладом. 1950 году женился. Вырастил 3 детей. В 62 года ушел на пенсию.</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Каждый год 9 мая получал поздравление президента России. С гордостью выходил   на     праздник,     где     встречался    со    своими сверстниками.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Масгут       Хазиевич     был     очень     позитивным,      добродушным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человеком   с   активной   жизненной позицией. В 87 лет он умер.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Дети и  внуки гордятся  его мужеством,  достижениями.  Хранят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его ордена и медали и память о нем.</a:t>
            </a:r>
            <a:endParaRPr b="0" lang="ru-RU" sz="1400" spc="-1" strike="noStrike">
              <a:solidFill>
                <a:srgbClr val="000000"/>
              </a:solidFill>
              <a:latin typeface="Arial"/>
            </a:endParaRPr>
          </a:p>
        </p:txBody>
      </p:sp>
      <p:sp>
        <p:nvSpPr>
          <p:cNvPr id="177" name="TextBox 11"/>
          <p:cNvSpPr/>
          <p:nvPr/>
        </p:nvSpPr>
        <p:spPr>
          <a:xfrm>
            <a:off x="2961720" y="483480"/>
            <a:ext cx="5840640" cy="301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ru-RU" sz="1800" spc="-1" strike="noStrike">
              <a:solidFill>
                <a:srgbClr val="000000"/>
              </a:solidFill>
              <a:latin typeface="Arial"/>
              <a:ea typeface="DejaVu Sans"/>
            </a:endParaRPr>
          </a:p>
        </p:txBody>
      </p:sp>
      <p:sp>
        <p:nvSpPr>
          <p:cNvPr id="178" name="Прямоугольник 1"/>
          <p:cNvSpPr/>
          <p:nvPr/>
        </p:nvSpPr>
        <p:spPr>
          <a:xfrm>
            <a:off x="297000" y="339840"/>
            <a:ext cx="2328480" cy="352548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179" name="TextBox 8"/>
          <p:cNvSpPr/>
          <p:nvPr/>
        </p:nvSpPr>
        <p:spPr>
          <a:xfrm>
            <a:off x="755640" y="1779840"/>
            <a:ext cx="13222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180" name="Правая фигурная скобка 2"/>
          <p:cNvSpPr/>
          <p:nvPr/>
        </p:nvSpPr>
        <p:spPr>
          <a:xfrm>
            <a:off x="8820360" y="843480"/>
            <a:ext cx="43920" cy="259056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181" name="Рисунок 47" descr=""/>
          <p:cNvPicPr/>
          <p:nvPr/>
        </p:nvPicPr>
        <p:blipFill>
          <a:blip r:embed="rId1"/>
          <a:stretch/>
        </p:blipFill>
        <p:spPr>
          <a:xfrm>
            <a:off x="253440" y="275760"/>
            <a:ext cx="2445480" cy="358956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Box 3"/>
          <p:cNvSpPr/>
          <p:nvPr/>
        </p:nvSpPr>
        <p:spPr>
          <a:xfrm>
            <a:off x="2970360" y="223920"/>
            <a:ext cx="5823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404040"/>
                </a:solidFill>
                <a:latin typeface="Times New Roman"/>
                <a:ea typeface="DejaVu Sans"/>
              </a:rPr>
              <a:t> </a:t>
            </a:r>
            <a:r>
              <a:rPr b="1" lang="ru-RU" sz="2000" spc="-1" strike="noStrike">
                <a:solidFill>
                  <a:srgbClr val="ff0000"/>
                </a:solidFill>
                <a:latin typeface="Times New Roman"/>
                <a:ea typeface="DejaVu Sans"/>
              </a:rPr>
              <a:t>ЗЯЛИЛОВ Габдулхак Лутфуллович </a:t>
            </a:r>
            <a:endParaRPr b="0" lang="ru-RU" sz="2000" spc="-1" strike="noStrike">
              <a:solidFill>
                <a:srgbClr val="000000"/>
              </a:solidFill>
              <a:latin typeface="Arial"/>
            </a:endParaRPr>
          </a:p>
        </p:txBody>
      </p:sp>
      <p:sp>
        <p:nvSpPr>
          <p:cNvPr id="183" name="TextBox 9"/>
          <p:cNvSpPr/>
          <p:nvPr/>
        </p:nvSpPr>
        <p:spPr>
          <a:xfrm>
            <a:off x="216720" y="4552920"/>
            <a:ext cx="67928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Зялиловой Ларисы Гинитовны,  члена УИК № 505  Агрызского района</a:t>
            </a:r>
            <a:endParaRPr b="0" lang="ru-RU" sz="1400" spc="-1" strike="noStrike">
              <a:solidFill>
                <a:srgbClr val="000000"/>
              </a:solidFill>
              <a:latin typeface="Arial"/>
            </a:endParaRPr>
          </a:p>
        </p:txBody>
      </p:sp>
      <p:sp>
        <p:nvSpPr>
          <p:cNvPr id="184" name="TextBox 10"/>
          <p:cNvSpPr/>
          <p:nvPr/>
        </p:nvSpPr>
        <p:spPr>
          <a:xfrm>
            <a:off x="2970360" y="771480"/>
            <a:ext cx="5875560" cy="26766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endParaRPr b="0" lang="ru-RU" sz="1400" spc="-1" strike="noStrike">
              <a:solidFill>
                <a:srgbClr val="000000"/>
              </a:solidFill>
              <a:latin typeface="Arial"/>
            </a:endParaRPr>
          </a:p>
          <a:p>
            <a:pPr algn="just">
              <a:lnSpc>
                <a:spcPct val="100000"/>
              </a:lnSpc>
              <a:spcBef>
                <a:spcPts val="116"/>
              </a:spcBef>
            </a:pP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Зялилов Габдулхак Лутфуллович родился 4 декабря 1913 года в селе Старое Сляково Красноборского района.В 1931-1942 годах работал учителем, председателем сельского совета, бригадиром, председателем колхоза. В марте 1942 года ушел на фронт. Служил в артиллерийской части, участвовал в боях под Москвой и освобождении Сталинграда.В сентябре 1943 года, освободив Днепр, заняли города Одер, Николаев, Одессу, Украину, Львов, Польшу.Великую Победу встретили на берегу реки Одер. Награжден медалью" За отвагу", медалью За победу над немецко-фашистскими захватчиками в Сталинграде, грамотами За Днепр, Одер.После войны вновь стал председателем.</a:t>
            </a:r>
            <a:endParaRPr b="0" lang="ru-RU" sz="1400" spc="-1" strike="noStrike">
              <a:solidFill>
                <a:srgbClr val="000000"/>
              </a:solidFill>
              <a:latin typeface="Arial"/>
            </a:endParaRPr>
          </a:p>
        </p:txBody>
      </p:sp>
      <p:sp>
        <p:nvSpPr>
          <p:cNvPr id="185" name="TextBox 11"/>
          <p:cNvSpPr/>
          <p:nvPr/>
        </p:nvSpPr>
        <p:spPr>
          <a:xfrm>
            <a:off x="2961720" y="666720"/>
            <a:ext cx="58413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04.12.1913 - 11.11.1995</a:t>
            </a:r>
            <a:endParaRPr b="0" lang="ru-RU" sz="1400" spc="-1" strike="noStrike">
              <a:solidFill>
                <a:srgbClr val="000000"/>
              </a:solidFill>
              <a:latin typeface="Arial"/>
            </a:endParaRPr>
          </a:p>
        </p:txBody>
      </p:sp>
      <p:sp>
        <p:nvSpPr>
          <p:cNvPr id="186" name="Прямоугольник 1"/>
          <p:cNvSpPr/>
          <p:nvPr/>
        </p:nvSpPr>
        <p:spPr>
          <a:xfrm>
            <a:off x="297000" y="339840"/>
            <a:ext cx="2329200" cy="3526200"/>
          </a:xfrm>
          <a:prstGeom prst="rect">
            <a:avLst/>
          </a:prstGeom>
          <a:noFill/>
          <a:ln>
            <a:solidFill>
              <a:srgbClr val="40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187" name="TextBox 8"/>
          <p:cNvSpPr/>
          <p:nvPr/>
        </p:nvSpPr>
        <p:spPr>
          <a:xfrm>
            <a:off x="755640" y="1779840"/>
            <a:ext cx="1323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188" name="Правая фигурная скобка 2"/>
          <p:cNvSpPr/>
          <p:nvPr/>
        </p:nvSpPr>
        <p:spPr>
          <a:xfrm>
            <a:off x="8820360" y="843480"/>
            <a:ext cx="44640" cy="259128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189" name="Picture 2" descr="C:\Users\1\Contacts\Pictures\YandexDisk\Downloads\1741786281564.jpg"/>
          <p:cNvPicPr/>
          <p:nvPr/>
        </p:nvPicPr>
        <p:blipFill>
          <a:blip r:embed="rId1"/>
          <a:stretch/>
        </p:blipFill>
        <p:spPr>
          <a:xfrm>
            <a:off x="304920" y="318960"/>
            <a:ext cx="2665080" cy="369972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Box 3"/>
          <p:cNvSpPr/>
          <p:nvPr/>
        </p:nvSpPr>
        <p:spPr>
          <a:xfrm>
            <a:off x="2718360" y="-34560"/>
            <a:ext cx="58226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fe341e"/>
                </a:solidFill>
                <a:latin typeface="Times New Roman"/>
                <a:ea typeface="DejaVu Sans"/>
              </a:rPr>
              <a:t>МАННАПОВ Зуфар Хикматович</a:t>
            </a:r>
            <a:endParaRPr b="0" lang="ru-RU" sz="2000" spc="-1" strike="noStrike">
              <a:solidFill>
                <a:srgbClr val="000000"/>
              </a:solidFill>
              <a:latin typeface="Arial"/>
            </a:endParaRPr>
          </a:p>
        </p:txBody>
      </p:sp>
      <p:sp>
        <p:nvSpPr>
          <p:cNvPr id="191" name="TextBox 9"/>
          <p:cNvSpPr/>
          <p:nvPr/>
        </p:nvSpPr>
        <p:spPr>
          <a:xfrm>
            <a:off x="180000" y="4840200"/>
            <a:ext cx="7200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Дедушка Рыковой Энже Рафисовны, председателя УИК№475 Агрызского района</a:t>
            </a:r>
            <a:endParaRPr b="0" lang="ru-RU" sz="1400" spc="-1" strike="noStrike">
              <a:solidFill>
                <a:srgbClr val="000000"/>
              </a:solidFill>
              <a:latin typeface="Arial"/>
            </a:endParaRPr>
          </a:p>
        </p:txBody>
      </p:sp>
      <p:sp>
        <p:nvSpPr>
          <p:cNvPr id="192" name="TextBox 10"/>
          <p:cNvSpPr/>
          <p:nvPr/>
        </p:nvSpPr>
        <p:spPr>
          <a:xfrm>
            <a:off x="2700000" y="462960"/>
            <a:ext cx="6127200" cy="44553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116"/>
              </a:spcBef>
            </a:pPr>
            <a:r>
              <a:rPr b="0" lang="ru-RU" sz="1400" spc="-1" strike="noStrike">
                <a:solidFill>
                  <a:srgbClr val="404040"/>
                </a:solidFill>
                <a:latin typeface="Times New Roman"/>
                <a:ea typeface="DejaVu Sans"/>
              </a:rPr>
              <a:t>Родился в д. Балтачево Агрызского района. Закончив 7 классов Балтачевской школы, работал в колхозе пастухом. Когда его отец Хикматулла Маннапов ушёл на фронт, он остался главой семьи. Кроме него в семье было ещё трое младших детей.</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В 1943 году 17летний Зуфар уходит на фронт добровольцем и до 1950 года участвует в сражениях против бандеровцев на Украине.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Вернувшись в родное село, работал бригадиром колхоза, агрономом. Старательного и толкового сельского парня отправили в Казань на курсы подготовки председателей колхозов.</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За время своего руководства Зуфар Хикматович объединил 6 колхозов и стал председателе самого большого в районе хозяйства. Именно в это время он провел большую работу по переселению 5 деревень на одну территорию, строительство животноводческого комплекса на 800 голов, средней школы, рассчитанной на 480 учащихся, интернат на 140 мест, здание администрации, дома культуры с залом на 300 человек. Всю эту работу Зуфар Хикматович выполнял на протяжении 30 лет. Работая председателем до самого выхода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на пенсию, он был награждён Орденом Знак почёта и Орденом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трудовой славы. За прекрасные результаты многолетнего труда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удостоен так же почётного звания Заслуженный работник </a:t>
            </a:r>
            <a:endParaRPr b="0" lang="ru-RU" sz="1400" spc="-1" strike="noStrike">
              <a:solidFill>
                <a:srgbClr val="000000"/>
              </a:solidFill>
              <a:latin typeface="Arial"/>
            </a:endParaRPr>
          </a:p>
          <a:p>
            <a:pPr algn="just">
              <a:lnSpc>
                <a:spcPct val="100000"/>
              </a:lnSpc>
              <a:spcBef>
                <a:spcPts val="116"/>
              </a:spcBef>
            </a:pPr>
            <a:r>
              <a:rPr b="0" lang="ru-RU" sz="1400" spc="-1" strike="noStrike">
                <a:solidFill>
                  <a:srgbClr val="404040"/>
                </a:solidFill>
                <a:latin typeface="Times New Roman"/>
                <a:ea typeface="DejaVu Sans"/>
              </a:rPr>
              <a:t>сельского хозяйства Татарской АССР.</a:t>
            </a:r>
            <a:endParaRPr b="0" lang="ru-RU" sz="1400" spc="-1" strike="noStrike">
              <a:solidFill>
                <a:srgbClr val="000000"/>
              </a:solidFill>
              <a:latin typeface="Arial"/>
            </a:endParaRPr>
          </a:p>
        </p:txBody>
      </p:sp>
      <p:sp>
        <p:nvSpPr>
          <p:cNvPr id="193" name="TextBox 11"/>
          <p:cNvSpPr/>
          <p:nvPr/>
        </p:nvSpPr>
        <p:spPr>
          <a:xfrm>
            <a:off x="2718360" y="237240"/>
            <a:ext cx="5841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1400" spc="-1" strike="noStrike">
                <a:solidFill>
                  <a:srgbClr val="404040"/>
                </a:solidFill>
                <a:latin typeface="Times New Roman"/>
                <a:ea typeface="DejaVu Sans"/>
              </a:rPr>
              <a:t>18.03.1927 - 21.05.2006</a:t>
            </a:r>
            <a:endParaRPr b="0" lang="ru-RU" sz="1400" spc="-1" strike="noStrike">
              <a:solidFill>
                <a:srgbClr val="000000"/>
              </a:solidFill>
              <a:latin typeface="Arial"/>
            </a:endParaRPr>
          </a:p>
        </p:txBody>
      </p:sp>
      <p:sp>
        <p:nvSpPr>
          <p:cNvPr id="194" name="TextBox 8"/>
          <p:cNvSpPr/>
          <p:nvPr/>
        </p:nvSpPr>
        <p:spPr>
          <a:xfrm>
            <a:off x="755640" y="1779840"/>
            <a:ext cx="13226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404040"/>
                </a:solidFill>
                <a:latin typeface="Times New Roman"/>
                <a:ea typeface="Calibri"/>
              </a:rPr>
              <a:t>место</a:t>
            </a:r>
            <a:endParaRPr b="0" lang="ru-RU" sz="1800" spc="-1" strike="noStrike">
              <a:solidFill>
                <a:srgbClr val="000000"/>
              </a:solidFill>
              <a:latin typeface="Arial"/>
            </a:endParaRPr>
          </a:p>
          <a:p>
            <a:pPr algn="ctr">
              <a:lnSpc>
                <a:spcPct val="100000"/>
              </a:lnSpc>
            </a:pPr>
            <a:r>
              <a:rPr b="1" lang="ru-RU" sz="1800" spc="-1" strike="noStrike">
                <a:solidFill>
                  <a:srgbClr val="404040"/>
                </a:solidFill>
                <a:latin typeface="Times New Roman"/>
                <a:ea typeface="Calibri"/>
              </a:rPr>
              <a:t>для фото</a:t>
            </a:r>
            <a:endParaRPr b="0" lang="ru-RU" sz="1800" spc="-1" strike="noStrike">
              <a:solidFill>
                <a:srgbClr val="000000"/>
              </a:solidFill>
              <a:latin typeface="Arial"/>
            </a:endParaRPr>
          </a:p>
        </p:txBody>
      </p:sp>
      <p:sp>
        <p:nvSpPr>
          <p:cNvPr id="195" name="Правая фигурная скобка 2"/>
          <p:cNvSpPr/>
          <p:nvPr/>
        </p:nvSpPr>
        <p:spPr>
          <a:xfrm>
            <a:off x="8820360" y="843480"/>
            <a:ext cx="44280" cy="2590920"/>
          </a:xfrm>
          <a:prstGeom prst="rightBrace">
            <a:avLst>
              <a:gd name="adj1" fmla="val 8333"/>
              <a:gd name="adj2" fmla="val 50000"/>
            </a:avLst>
          </a:prstGeom>
          <a:noFill/>
          <a:ln w="22225">
            <a:solidFill>
              <a:srgbClr val="ff000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a typeface="DejaVu Sans"/>
            </a:endParaRPr>
          </a:p>
        </p:txBody>
      </p:sp>
      <p:pic>
        <p:nvPicPr>
          <p:cNvPr id="196" name="Рисунок 47" descr=""/>
          <p:cNvPicPr/>
          <p:nvPr/>
        </p:nvPicPr>
        <p:blipFill>
          <a:blip r:embed="rId1"/>
          <a:stretch/>
        </p:blipFill>
        <p:spPr>
          <a:xfrm>
            <a:off x="313560" y="828000"/>
            <a:ext cx="2312280" cy="3520080"/>
          </a:xfrm>
          <a:prstGeom prst="rect">
            <a:avLst/>
          </a:prstGeom>
          <a:ln w="0">
            <a:noFill/>
          </a:ln>
        </p:spPr>
      </p:pic>
    </p:spTree>
  </p:cSld>
  <mc:AlternateContent>
    <mc:Choice Requires="p14">
      <p:transition spd="med" advTm="18000" p14:dur="700">
        <p:fade/>
      </p:transition>
    </mc:Choice>
    <mc:Fallback>
      <p:transition spd="med" advTm="18000">
        <p:fade/>
      </p:transition>
    </mc:Fallback>
  </mc:AlternateContent>
</p:sld>
</file>

<file path=ppt/theme/theme1.xml><?xml version="1.0" encoding="utf-8"?>
<a:theme xmlns:a="http://schemas.openxmlformats.org/drawingml/2006/main" name="den` pobublR">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den` pobublR">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den` pobublR">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14542</TotalTime>
  <Application>LibreOffice/7.5.6.2$Linux_X86_64 LibreOffice_project/50$Build-2</Application>
  <AppVersion>15.0000</AppVersion>
  <Words>3151</Words>
  <Paragraphs>172</Paragraphs>
  <Company>Hewlett-Packard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2014-04-21T10:34:05Z</dcterms:created>
  <dc:creator>admin</dc:creator>
  <dc:description/>
  <dc:language>ru-RU</dc:language>
  <cp:lastModifiedBy/>
  <cp:lastPrinted>2025-02-25T11:41:52Z</cp:lastPrinted>
  <dcterms:modified xsi:type="dcterms:W3CDTF">2025-04-17T15:26:03Z</dcterms:modified>
  <cp:revision>511</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Экран (16:9)</vt:lpwstr>
  </property>
  <property fmtid="{D5CDD505-2E9C-101B-9397-08002B2CF9AE}" pid="4" name="Slides">
    <vt:i4>21</vt:i4>
  </property>
</Properties>
</file>